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4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5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818" r:id="rId1"/>
    <p:sldMasterId id="2147483832" r:id="rId2"/>
  </p:sldMasterIdLst>
  <p:notesMasterIdLst>
    <p:notesMasterId r:id="rId9"/>
  </p:notesMasterIdLst>
  <p:handoutMasterIdLst>
    <p:handoutMasterId r:id="rId10"/>
  </p:handoutMasterIdLst>
  <p:sldIdLst>
    <p:sldId id="5024" r:id="rId3"/>
    <p:sldId id="5025" r:id="rId4"/>
    <p:sldId id="5026" r:id="rId5"/>
    <p:sldId id="5027" r:id="rId6"/>
    <p:sldId id="5030" r:id="rId7"/>
    <p:sldId id="5029" r:id="rId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7" pos="7491" userDrawn="1">
          <p15:clr>
            <a:srgbClr val="A4A3A4"/>
          </p15:clr>
        </p15:guide>
        <p15:guide id="8" orient="horz" pos="370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showAnimation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612"/>
    <a:srgbClr val="009BDE"/>
    <a:srgbClr val="FF4B29"/>
    <a:srgbClr val="F2F2F2"/>
    <a:srgbClr val="CBCACB"/>
    <a:srgbClr val="F65437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166" autoAdjust="0"/>
    <p:restoredTop sz="96318" autoAdjust="0"/>
  </p:normalViewPr>
  <p:slideViewPr>
    <p:cSldViewPr snapToGrid="0" showGuides="1">
      <p:cViewPr varScale="1">
        <p:scale>
          <a:sx n="107" d="100"/>
          <a:sy n="107" d="100"/>
        </p:scale>
        <p:origin x="858" y="114"/>
      </p:cViewPr>
      <p:guideLst>
        <p:guide orient="horz" pos="2160"/>
        <p:guide pos="7491"/>
        <p:guide orient="horz" pos="370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50" d="100"/>
        <a:sy n="50" d="100"/>
      </p:scale>
      <p:origin x="0" y="0"/>
    </p:cViewPr>
  </p:sorterViewPr>
  <p:notesViewPr>
    <p:cSldViewPr snapToGrid="0" showGuides="1">
      <p:cViewPr varScale="1">
        <p:scale>
          <a:sx n="85" d="100"/>
          <a:sy n="85" d="100"/>
        </p:scale>
        <p:origin x="388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presProps" Target="presProps.xml"/><Relationship Id="rId5" Type="http://schemas.openxmlformats.org/officeDocument/2006/relationships/slide" Target="slides/slide3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547145669291337"/>
          <c:y val="8.2303512193527009E-2"/>
          <c:w val="0.50780708661417318"/>
          <c:h val="0.775587277564740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dPt>
            <c:idx val="0"/>
            <c:bubble3D val="0"/>
            <c:explosion val="10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E54-437A-88BA-EEC5ABC4F9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2E54-437A-88BA-EEC5ABC4F9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E54-437A-88BA-EEC5ABC4F9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2E54-437A-88BA-EEC5ABC4F99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E54-437A-88BA-EEC5ABC4F998}"/>
              </c:ext>
            </c:extLst>
          </c:dPt>
          <c:dLbls>
            <c:dLbl>
              <c:idx val="0"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E54-437A-88BA-EEC5ABC4F99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жилищное строительство - 79</c:v>
                </c:pt>
                <c:pt idx="1">
                  <c:v>объекты сельскохозяйственного назначения - 39</c:v>
                </c:pt>
                <c:pt idx="2">
                  <c:v>объекты производственного назначения - 26</c:v>
                </c:pt>
                <c:pt idx="3">
                  <c:v>объекты социального назначения - 22</c:v>
                </c:pt>
                <c:pt idx="4">
                  <c:v>разное - 39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79</c:v>
                </c:pt>
                <c:pt idx="1">
                  <c:v>39</c:v>
                </c:pt>
                <c:pt idx="2">
                  <c:v>26</c:v>
                </c:pt>
                <c:pt idx="3">
                  <c:v>22</c:v>
                </c:pt>
                <c:pt idx="4">
                  <c:v>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4-437A-88BA-EEC5ABC4F99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6186023622047"/>
          <c:y val="0.33457209393133835"/>
          <c:w val="0.33338914862204727"/>
          <c:h val="0.41676774619920604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6.2500000000000003E-3"/>
                  <c:y val="-1.171874927911237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2DB-4089-A192-D223BF10C9CB}"/>
                </c:ext>
              </c:extLst>
            </c:dLbl>
            <c:dLbl>
              <c:idx val="2"/>
              <c:layout>
                <c:manualLayout>
                  <c:x val="-7.8125E-3"/>
                  <c:y val="-4.687499711644991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2DB-4089-A192-D223BF10C9CB}"/>
                </c:ext>
              </c:extLst>
            </c:dLbl>
            <c:dLbl>
              <c:idx val="3"/>
              <c:layout>
                <c:manualLayout>
                  <c:x val="-2.0312500000000001E-2"/>
                  <c:y val="-7.03124956746746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BB6-4768-86FE-A60F2EC6F83F}"/>
                </c:ext>
              </c:extLst>
            </c:dLbl>
            <c:dLbl>
              <c:idx val="4"/>
              <c:layout>
                <c:manualLayout>
                  <c:x val="-3.90625E-2"/>
                  <c:y val="1.640624899075727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BB6-4768-86FE-A60F2EC6F8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жилищное строительство</c:v>
                </c:pt>
                <c:pt idx="1">
                  <c:v>объекты сельскогохозяйственного назначения</c:v>
                </c:pt>
                <c:pt idx="2">
                  <c:v>объекты промышленности</c:v>
                </c:pt>
                <c:pt idx="3">
                  <c:v>объекты социального назначения</c:v>
                </c:pt>
                <c:pt idx="4">
                  <c:v>разные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48</c:v>
                </c:pt>
                <c:pt idx="1">
                  <c:v>14</c:v>
                </c:pt>
                <c:pt idx="2">
                  <c:v>9</c:v>
                </c:pt>
                <c:pt idx="3">
                  <c:v>9</c:v>
                </c:pt>
                <c:pt idx="4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1-438D-B106-98B0547FE1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2"/>
              <c:layout>
                <c:manualLayout>
                  <c:x val="-3.1250000000000574E-3"/>
                  <c:y val="-9.374999423289898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2DB-4089-A192-D223BF10C9CB}"/>
                </c:ext>
              </c:extLst>
            </c:dLbl>
            <c:dLbl>
              <c:idx val="3"/>
              <c:layout>
                <c:manualLayout>
                  <c:x val="-6.2500000000001148E-3"/>
                  <c:y val="-7.031249567467423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2DB-4089-A192-D223BF10C9CB}"/>
                </c:ext>
              </c:extLst>
            </c:dLbl>
            <c:dLbl>
              <c:idx val="4"/>
              <c:layout>
                <c:manualLayout>
                  <c:x val="-1.1458200967217994E-16"/>
                  <c:y val="-1.4062499134934889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2DB-4089-A192-D223BF10C9CB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жилищное строительство</c:v>
                </c:pt>
                <c:pt idx="1">
                  <c:v>объекты сельскогохозяйственного назначения</c:v>
                </c:pt>
                <c:pt idx="2">
                  <c:v>объекты промышленности</c:v>
                </c:pt>
                <c:pt idx="3">
                  <c:v>объекты социального назначения</c:v>
                </c:pt>
                <c:pt idx="4">
                  <c:v>разные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60</c:v>
                </c:pt>
                <c:pt idx="1">
                  <c:v>34</c:v>
                </c:pt>
                <c:pt idx="2">
                  <c:v>4</c:v>
                </c:pt>
                <c:pt idx="3">
                  <c:v>14</c:v>
                </c:pt>
                <c:pt idx="4">
                  <c:v>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01-438D-B106-98B0547FE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751520544"/>
        <c:axId val="557392304"/>
        <c:axId val="1006671456"/>
      </c:bar3DChart>
      <c:catAx>
        <c:axId val="75152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7392304"/>
        <c:crosses val="autoZero"/>
        <c:auto val="1"/>
        <c:lblAlgn val="ctr"/>
        <c:lblOffset val="100"/>
        <c:noMultiLvlLbl val="0"/>
      </c:catAx>
      <c:valAx>
        <c:axId val="55739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1520544"/>
        <c:crosses val="autoZero"/>
        <c:crossBetween val="between"/>
      </c:valAx>
      <c:serAx>
        <c:axId val="1006671456"/>
        <c:scaling>
          <c:orientation val="minMax"/>
        </c:scaling>
        <c:delete val="0"/>
        <c:axPos val="b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7392304"/>
        <c:crosses val="autoZero"/>
      </c:ser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985777559055111"/>
          <c:y val="0.83953765750875631"/>
          <c:w val="0.14028444881889765"/>
          <c:h val="4.79623494117649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выездные проверки</c:v>
                </c:pt>
                <c:pt idx="1">
                  <c:v>инспекционные визиты</c:v>
                </c:pt>
                <c:pt idx="2">
                  <c:v>документарные</c:v>
                </c:pt>
                <c:pt idx="3">
                  <c:v>выездные обследования</c:v>
                </c:pt>
                <c:pt idx="4">
                  <c:v>мониторинг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352</c:v>
                </c:pt>
                <c:pt idx="1">
                  <c:v>160</c:v>
                </c:pt>
                <c:pt idx="2">
                  <c:v>4</c:v>
                </c:pt>
                <c:pt idx="3">
                  <c:v>2</c:v>
                </c:pt>
                <c:pt idx="4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1-438D-B106-98B0547FE1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выездные проверки</c:v>
                </c:pt>
                <c:pt idx="1">
                  <c:v>инспекционные визиты</c:v>
                </c:pt>
                <c:pt idx="2">
                  <c:v>документарные</c:v>
                </c:pt>
                <c:pt idx="3">
                  <c:v>выездные обследования</c:v>
                </c:pt>
                <c:pt idx="4">
                  <c:v>мониторинг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364</c:v>
                </c:pt>
                <c:pt idx="1">
                  <c:v>175</c:v>
                </c:pt>
                <c:pt idx="2">
                  <c:v>7</c:v>
                </c:pt>
                <c:pt idx="3">
                  <c:v>9</c:v>
                </c:pt>
                <c:pt idx="4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01-438D-B106-98B0547FE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751520544"/>
        <c:axId val="557392304"/>
        <c:axId val="0"/>
      </c:bar3DChart>
      <c:catAx>
        <c:axId val="75152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7392304"/>
        <c:crosses val="autoZero"/>
        <c:auto val="1"/>
        <c:lblAlgn val="ctr"/>
        <c:lblOffset val="100"/>
        <c:noMultiLvlLbl val="0"/>
      </c:catAx>
      <c:valAx>
        <c:axId val="55739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152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985777559055122"/>
          <c:y val="0.87938140505773832"/>
          <c:w val="0.14028444881889765"/>
          <c:h val="4.796234941176492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5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.1085964566929134"/>
          <c:y val="8.2303512193527009E-2"/>
          <c:w val="0.50780708661417318"/>
          <c:h val="0.77558727756474088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</c:v>
                </c:pt>
              </c:strCache>
            </c:strRef>
          </c:tx>
          <c:dPt>
            <c:idx val="0"/>
            <c:bubble3D val="0"/>
            <c:explosion val="12"/>
            <c:spPr>
              <a:solidFill>
                <a:schemeClr val="accent1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1-2E54-437A-88BA-EEC5ABC4F998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2-2E54-437A-88BA-EEC5ABC4F998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3-2E54-437A-88BA-EEC5ABC4F998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4-2E54-437A-88BA-EEC5ABC4F998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254000" sx="102000" sy="102000" algn="ctr" rotWithShape="0">
                  <a:prstClr val="black">
                    <a:alpha val="20000"/>
                  </a:prstClr>
                </a:outerShdw>
              </a:effectLst>
              <a:sp3d/>
            </c:spPr>
            <c:extLst>
              <c:ext xmlns:c16="http://schemas.microsoft.com/office/drawing/2014/chart" uri="{C3380CC4-5D6E-409C-BE32-E72D297353CC}">
                <c16:uniqueId val="{00000005-2E54-437A-88BA-EEC5ABC4F998}"/>
              </c:ext>
            </c:extLst>
          </c:dPt>
          <c:dLbls>
            <c:dLbl>
              <c:idx val="0"/>
              <c:spPr>
                <a:pattFill prst="pct75">
                  <a:fgClr>
                    <a:prstClr val="black">
                      <a:lumMod val="75000"/>
                      <a:lumOff val="25000"/>
                    </a:prstClr>
                  </a:fgClr>
                  <a:bgClr>
                    <a:prstClr val="black">
                      <a:lumMod val="65000"/>
                      <a:lumOff val="35000"/>
                    </a:prstClr>
                  </a:bgClr>
                </a:patt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baseline="0">
                      <a:solidFill>
                        <a:schemeClr val="l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dLblPos val="ctr"/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2E54-437A-88BA-EEC5ABC4F998}"/>
                </c:ext>
              </c:extLst>
            </c:dLbl>
            <c:spPr>
              <a:pattFill prst="pct75">
                <a:fgClr>
                  <a:schemeClr val="dk1">
                    <a:lumMod val="75000"/>
                    <a:lumOff val="25000"/>
                  </a:schemeClr>
                </a:fgClr>
                <a:bgClr>
                  <a:schemeClr val="dk1">
                    <a:lumMod val="65000"/>
                    <a:lumOff val="35000"/>
                  </a:schemeClr>
                </a:bgClr>
              </a:patt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330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ctr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dk1">
                      <a:lumMod val="50000"/>
                      <a:lumOff val="50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Лист1!$A$2:$A$6</c:f>
              <c:strCache>
                <c:ptCount val="5"/>
                <c:pt idx="0">
                  <c:v>жилищное строительство - 79</c:v>
                </c:pt>
                <c:pt idx="1">
                  <c:v>объекты сельскохозяйственного назначения - 39</c:v>
                </c:pt>
                <c:pt idx="2">
                  <c:v>объекты производственного назначения - 26</c:v>
                </c:pt>
                <c:pt idx="3">
                  <c:v>объекты социального назначения - 22</c:v>
                </c:pt>
                <c:pt idx="4">
                  <c:v>разное - 39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215</c:v>
                </c:pt>
                <c:pt idx="1">
                  <c:v>104</c:v>
                </c:pt>
                <c:pt idx="2">
                  <c:v>37</c:v>
                </c:pt>
                <c:pt idx="3">
                  <c:v>93</c:v>
                </c:pt>
                <c:pt idx="4">
                  <c:v>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54-437A-88BA-EEC5ABC4F998}"/>
            </c:ext>
          </c:extLst>
        </c:ser>
        <c:dLbls>
          <c:dLblPos val="ctr"/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0.6466186023622047"/>
          <c:y val="0.33457209393133835"/>
          <c:w val="0.33338914862204727"/>
          <c:h val="0.44354452453731619"/>
        </c:manualLayout>
      </c:layout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layout>
                <c:manualLayout>
                  <c:x val="-7.812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00F2-4330-981D-A85FEFCA63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жилищное строительство</c:v>
                </c:pt>
                <c:pt idx="1">
                  <c:v>объекты сельскохозяйственного назначения</c:v>
                </c:pt>
                <c:pt idx="2">
                  <c:v>объекты промышленности</c:v>
                </c:pt>
                <c:pt idx="3">
                  <c:v>объекты социального назначения</c:v>
                </c:pt>
                <c:pt idx="4">
                  <c:v>разные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47</c:v>
                </c:pt>
                <c:pt idx="1">
                  <c:v>36</c:v>
                </c:pt>
                <c:pt idx="2">
                  <c:v>19</c:v>
                </c:pt>
                <c:pt idx="3">
                  <c:v>16</c:v>
                </c:pt>
                <c:pt idx="4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701-438D-B106-98B0547FE19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2022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  <a:sp3d/>
          </c:spPr>
          <c:invertIfNegative val="0"/>
          <c:dLbls>
            <c:dLbl>
              <c:idx val="1"/>
              <c:layout>
                <c:manualLayout>
                  <c:x val="7.8125E-3"/>
                  <c:y val="-4.6874997116449707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0F2-4330-981D-A85FEFCA6353}"/>
                </c:ext>
              </c:extLst>
            </c:dLbl>
            <c:dLbl>
              <c:idx val="2"/>
              <c:layout>
                <c:manualLayout>
                  <c:x val="1.2500000000000001E-2"/>
                  <c:y val="-4.2968250983843377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00F2-4330-981D-A85FEFCA6353}"/>
                </c:ext>
              </c:extLst>
            </c:dLbl>
            <c:dLbl>
              <c:idx val="3"/>
              <c:layout>
                <c:manualLayout>
                  <c:x val="1.0937499999999999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0F2-4330-981D-A85FEFCA635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жилищное строительство</c:v>
                </c:pt>
                <c:pt idx="1">
                  <c:v>объекты сельскохозяйственного назначения</c:v>
                </c:pt>
                <c:pt idx="2">
                  <c:v>объекты промышленности</c:v>
                </c:pt>
                <c:pt idx="3">
                  <c:v>объекты социального назначения</c:v>
                </c:pt>
                <c:pt idx="4">
                  <c:v>разные</c:v>
                </c:pt>
              </c:strCache>
            </c:strRef>
          </c:cat>
          <c:val>
            <c:numRef>
              <c:f>Лист1!$C$2:$C$6</c:f>
              <c:numCache>
                <c:formatCode>General</c:formatCode>
                <c:ptCount val="5"/>
                <c:pt idx="0">
                  <c:v>58</c:v>
                </c:pt>
                <c:pt idx="1">
                  <c:v>33</c:v>
                </c:pt>
                <c:pt idx="2">
                  <c:v>10</c:v>
                </c:pt>
                <c:pt idx="3">
                  <c:v>11</c:v>
                </c:pt>
                <c:pt idx="4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01-438D-B106-98B0547FE1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shape val="box"/>
        <c:axId val="751520544"/>
        <c:axId val="557392304"/>
        <c:axId val="0"/>
      </c:bar3DChart>
      <c:catAx>
        <c:axId val="751520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557392304"/>
        <c:crosses val="autoZero"/>
        <c:auto val="1"/>
        <c:lblAlgn val="ctr"/>
        <c:lblOffset val="100"/>
        <c:noMultiLvlLbl val="0"/>
      </c:catAx>
      <c:valAx>
        <c:axId val="55739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51520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64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pattFill prst="pct75">
        <a:fgClr>
          <a:schemeClr val="dk1">
            <a:lumMod val="75000"/>
            <a:lumOff val="25000"/>
          </a:schemeClr>
        </a:fgClr>
        <a:bgClr>
          <a:schemeClr val="dk1">
            <a:lumMod val="65000"/>
            <a:lumOff val="35000"/>
          </a:schemeClr>
        </a:bgClr>
      </a:pattFill>
      <a:effectLst>
        <a:outerShdw blurRad="50800" dist="38100" dir="2700000" algn="tl" rotWithShape="0">
          <a:prstClr val="black">
            <a:alpha val="40000"/>
          </a:prstClr>
        </a:outerShdw>
      </a:effectLst>
    </cs:spPr>
    <cs:defRPr sz="1330" b="1" i="0" u="none" strike="noStrike" kern="1200" baseline="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254000" sx="102000" sy="102000" algn="ctr" rotWithShape="0">
          <a:prstClr val="black">
            <a:alpha val="20000"/>
          </a:prstClr>
        </a:outerShdw>
      </a:effectLst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id="{8B61E9F9-B951-4F03-847A-054803E1209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B0C1A44-6DE4-4A6A-A5F8-939DBEAD193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6347F6-117E-42F9-880C-0A94064EB17C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7CFA20C0-6696-453C-AE04-A17FF58580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0F8D3310-DED9-4B2F-83AC-8346A3E58DB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B182C2-288E-42AD-A804-AE453C5E14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208787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2FFEF3D-1873-4E02-8857-4665CC7C9BA7}" type="datetimeFigureOut">
              <a:rPr lang="en-US" smtClean="0"/>
              <a:t>2/1/2024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ED9E740-CA90-48AA-9ED2-7414A114A3C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98915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75831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8539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721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156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034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ED9E740-CA90-48AA-9ED2-7414A114A3C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0360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E11FFF-C901-B91C-6296-12F06BCE74C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CC4AF3CF-11AB-5205-D7C5-4C7299FF53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7CADDF7-4C3E-6B99-E30E-2EB9F1BC29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CD6D04B-442B-31B1-AF62-BD6E9CAEF9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3C256A6-A527-0A01-5DD5-10B9DC88E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6670877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B25AFE-5396-7370-AE08-7CDC7D6E1A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5494A69-206D-E267-7D2C-E25AB34ED0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833255C-9587-183B-EDE6-CD6119CDA6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7DE2094-030C-11BD-DC49-7EB5BF7B40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181A85F-1EB9-AC58-9831-4C63B45535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9435870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1311F-362A-734B-486B-9238235937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E20E93-CC73-1C57-61B1-501368DA14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D22AE5-AF6B-211B-CBBA-0B9FD5FAF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C382B9C-3933-4AFC-FCC3-49214DF019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168E956-3CAA-16A4-848E-5F4ABDB199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2619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A37050D-381F-14DD-8959-5A9586FEBC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5C95823-F96A-EEAE-9AEC-3636CD2168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09A3F71-4B0F-4FF9-0026-01D7CA2916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C8816A-0791-C16B-C262-C0592453E9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F85EA0F-4487-AC56-8876-F166D1D71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5481C9-D33D-7C20-11C4-E971F31D7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6359503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88CB20C-6FDA-F77B-B31F-2D8A804B8A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6AA71B8-095F-C6BC-6A7B-F10541D64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DE407F5-54E3-A713-2C46-677A586B71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BEB63312-C87D-B63D-0DD6-5D8E4F2DDC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9124C98-06C2-EF88-6211-07D4BFFE6B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7A43C71-5108-8DCA-ABD9-0AB7B82F68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312B51A7-995A-5F1D-75A1-FDFBF0992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4B5AF09-C633-20E4-E875-DD22C25C6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9991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828E2D8-4932-17C3-F39D-908E7DDB54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714367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EC6FDDDD-F347-4923-2D62-969EE9AFC4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207674C-3C4A-AF09-8316-6C1DA0C73C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A5573096-9442-0176-B163-CD44F8CE4B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6734418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8EC74C-B417-8610-06CB-00FDAAAB4A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54B6EBF-D226-8DF6-23C8-6DBCE633C3E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B6E4D82-084A-3662-A3F0-D91879C9A8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63BDA8D-377D-095E-E35D-9FE32406B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A23D57D-6BE1-793B-9D76-832BA5F99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F5BF9D5-33C7-4584-9E31-5BB58C80D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5495811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669BE5C-C900-7FE5-C3D8-87A7619C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39D0846A-AAB6-4549-C69B-102285A173C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058C144C-ECD8-A1D6-7EB5-BB2B94DE7B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1356FAE-D1BF-FB7E-463A-2772DD229A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91D69C5-261F-153D-DFAA-166E40019A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CB29EB-A2B0-72DF-6E21-1F3602242A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1142722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DB934E9-4270-7D53-05A9-B677F7229B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917DC37F-DC58-5CD6-A5B4-4BB0568AFD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613171-25E5-DA69-D375-9A53C05963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BB7257-E0AB-F194-EFC4-BA02A3CC4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81ECACB-00D7-E430-E0B5-A45F6E237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80607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81133F22-AF91-DC0F-21E6-DACCBF8806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DF0B37-40A7-1B54-81EA-06CC5191AF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6DC3DE1-41B0-2B4D-E284-3553219B5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548903F-8135-B270-A770-2BE15AD56E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B59D62-CD7E-2018-CD3F-295BCE73CE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5889739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2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Рисунок 9">
            <a:extLst>
              <a:ext uri="{FF2B5EF4-FFF2-40B4-BE49-F238E27FC236}">
                <a16:creationId xmlns:a16="http://schemas.microsoft.com/office/drawing/2014/main" id="{E4076951-36FD-4BD3-AD2E-D4133E30B773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51453"/>
            <a:ext cx="12192000" cy="3429000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45A6756-DF40-42AC-B331-3985A359031E}"/>
              </a:ext>
            </a:extLst>
          </p:cNvPr>
          <p:cNvGrpSpPr/>
          <p:nvPr userDrawn="1"/>
        </p:nvGrpSpPr>
        <p:grpSpPr>
          <a:xfrm>
            <a:off x="377919" y="3806304"/>
            <a:ext cx="1475572" cy="1543748"/>
            <a:chOff x="656807" y="4298070"/>
            <a:chExt cx="1475572" cy="1543748"/>
          </a:xfrm>
        </p:grpSpPr>
        <p:pic>
          <p:nvPicPr>
            <p:cNvPr id="4" name="Рисунок 3">
              <a:extLst>
                <a:ext uri="{FF2B5EF4-FFF2-40B4-BE49-F238E27FC236}">
                  <a16:creationId xmlns:a16="http://schemas.microsoft.com/office/drawing/2014/main" id="{B75C884E-D2A3-4CBB-AF5D-17F672EB267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76508" y="4298070"/>
              <a:ext cx="1236170" cy="1265067"/>
            </a:xfrm>
            <a:prstGeom prst="rect">
              <a:avLst/>
            </a:prstGeom>
          </p:spPr>
        </p:pic>
        <p:sp>
          <p:nvSpPr>
            <p:cNvPr id="7" name="Прямоугольник 6">
              <a:extLst>
                <a:ext uri="{FF2B5EF4-FFF2-40B4-BE49-F238E27FC236}">
                  <a16:creationId xmlns:a16="http://schemas.microsoft.com/office/drawing/2014/main" id="{8A141197-BF37-4025-8590-EA5DD4578650}"/>
                </a:ext>
              </a:extLst>
            </p:cNvPr>
            <p:cNvSpPr/>
            <p:nvPr userDrawn="1"/>
          </p:nvSpPr>
          <p:spPr>
            <a:xfrm>
              <a:off x="656807" y="5583286"/>
              <a:ext cx="1475572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ru-RU" sz="1200" b="0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75000"/>
                    <a:lumOff val="2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endParaRPr>
            </a:p>
          </p:txBody>
        </p:sp>
      </p:grpSp>
      <p:sp>
        <p:nvSpPr>
          <p:cNvPr id="12" name="Rectangle 3">
            <a:extLst>
              <a:ext uri="{FF2B5EF4-FFF2-40B4-BE49-F238E27FC236}">
                <a16:creationId xmlns:a16="http://schemas.microsoft.com/office/drawing/2014/main" id="{DFBC426B-9A70-4117-B33C-E19454283A6A}"/>
              </a:ext>
            </a:extLst>
          </p:cNvPr>
          <p:cNvSpPr/>
          <p:nvPr userDrawn="1"/>
        </p:nvSpPr>
        <p:spPr>
          <a:xfrm rot="16200000" flipV="1">
            <a:off x="723426" y="4948916"/>
            <a:ext cx="2628000" cy="6898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125"/>
          </a:p>
        </p:txBody>
      </p:sp>
      <p:sp>
        <p:nvSpPr>
          <p:cNvPr id="13" name="Текст 13">
            <a:extLst>
              <a:ext uri="{FF2B5EF4-FFF2-40B4-BE49-F238E27FC236}">
                <a16:creationId xmlns:a16="http://schemas.microsoft.com/office/drawing/2014/main" id="{CD312D6D-E2C7-4469-A23B-9880D3B3641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208897" y="3570493"/>
            <a:ext cx="946716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A81902EF-0B6F-4DF7-BEE0-A632DFD38F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208896" y="4060960"/>
            <a:ext cx="9467165" cy="146870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ТЕМА ВЫСТУПЛЕНИЯ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5E333FA8-F6A9-4F52-8A9B-5F4A4553F0B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08895" y="5643890"/>
            <a:ext cx="9467165" cy="64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ФИО, должность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37C59575-CAE5-4919-B54F-674AB7C1FC8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7919" y="5643890"/>
            <a:ext cx="1475572" cy="64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2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</p:spTree>
    <p:extLst>
      <p:ext uri="{BB962C8B-B14F-4D97-AF65-F5344CB8AC3E}">
        <p14:creationId xmlns:p14="http://schemas.microsoft.com/office/powerpoint/2010/main" val="104251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>
            <a:extLst>
              <a:ext uri="{FF2B5EF4-FFF2-40B4-BE49-F238E27FC236}">
                <a16:creationId xmlns:a16="http://schemas.microsoft.com/office/drawing/2014/main" id="{22613E47-EE21-490C-A99B-8BFD09B7735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984588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239F5A-AC9C-47B0-A16E-43C374B6E579}"/>
              </a:ext>
            </a:extLst>
          </p:cNvPr>
          <p:cNvSpPr/>
          <p:nvPr userDrawn="1"/>
        </p:nvSpPr>
        <p:spPr>
          <a:xfrm>
            <a:off x="0" y="741875"/>
            <a:ext cx="12192000" cy="537425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8C372B60-96E7-4A6C-AB7D-C438C1E446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4398" y="5639191"/>
            <a:ext cx="793166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B24F3C19-0A22-4229-BE99-BBEE957CD91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744398" y="2171369"/>
            <a:ext cx="7931664" cy="252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ТЕМА ВЫСТУПЛЕНИЯ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60FA8B3-E80C-4FB8-B1F1-D2DB70608AF2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744398" y="4760649"/>
            <a:ext cx="7931664" cy="80926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ФИО, должность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CFD390DD-273E-46DC-86DA-2398186CB489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744398" y="1725852"/>
            <a:ext cx="7931664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0">
                <a:solidFill>
                  <a:schemeClr val="tx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Название структурного подразделения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3B92538-87A1-48BD-9E21-C293356CCBB6}"/>
              </a:ext>
            </a:extLst>
          </p:cNvPr>
          <p:cNvGrpSpPr/>
          <p:nvPr userDrawn="1"/>
        </p:nvGrpSpPr>
        <p:grpSpPr>
          <a:xfrm>
            <a:off x="595755" y="1892499"/>
            <a:ext cx="2632705" cy="3124527"/>
            <a:chOff x="515937" y="2111988"/>
            <a:chExt cx="2632705" cy="3124527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6E8B6043-70E8-43F1-8FCD-160DA5C0D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5938" y="2111988"/>
              <a:ext cx="2556000" cy="2615750"/>
            </a:xfrm>
            <a:prstGeom prst="rect">
              <a:avLst/>
            </a:prstGeom>
          </p:spPr>
        </p:pic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87CD1C7-F4D8-408A-BD9B-731E57D749FB}"/>
                </a:ext>
              </a:extLst>
            </p:cNvPr>
            <p:cNvSpPr/>
            <p:nvPr userDrawn="1"/>
          </p:nvSpPr>
          <p:spPr>
            <a:xfrm>
              <a:off x="515937" y="4977983"/>
              <a:ext cx="2632705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200" b="0" i="0" u="none" strike="noStrike" kern="1200" cap="none" normalizeH="0" baseline="0" noProof="0" dirty="0">
                  <a:ln>
                    <a:noFill/>
                  </a:ln>
                  <a:solidFill>
                    <a:schemeClr val="accent2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Правительство Курской области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28ECFFE-8D11-4FB6-978F-D03C3C7FD7D2}"/>
              </a:ext>
            </a:extLst>
          </p:cNvPr>
          <p:cNvSpPr/>
          <p:nvPr userDrawn="1"/>
        </p:nvSpPr>
        <p:spPr>
          <a:xfrm>
            <a:off x="3407632" y="2341404"/>
            <a:ext cx="216000" cy="216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8153712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угольник 16">
            <a:extLst>
              <a:ext uri="{FF2B5EF4-FFF2-40B4-BE49-F238E27FC236}">
                <a16:creationId xmlns:a16="http://schemas.microsoft.com/office/drawing/2014/main" id="{FB239F5A-AC9C-47B0-A16E-43C374B6E579}"/>
              </a:ext>
            </a:extLst>
          </p:cNvPr>
          <p:cNvSpPr/>
          <p:nvPr userDrawn="1"/>
        </p:nvSpPr>
        <p:spPr>
          <a:xfrm>
            <a:off x="0" y="741875"/>
            <a:ext cx="12192000" cy="537425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Текст 13">
            <a:extLst>
              <a:ext uri="{FF2B5EF4-FFF2-40B4-BE49-F238E27FC236}">
                <a16:creationId xmlns:a16="http://schemas.microsoft.com/office/drawing/2014/main" id="{8C372B60-96E7-4A6C-AB7D-C438C1E446A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744398" y="5639191"/>
            <a:ext cx="793166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15" name="Текст 13">
            <a:extLst>
              <a:ext uri="{FF2B5EF4-FFF2-40B4-BE49-F238E27FC236}">
                <a16:creationId xmlns:a16="http://schemas.microsoft.com/office/drawing/2014/main" id="{B24F3C19-0A22-4229-BE99-BBEE957CD91A}"/>
              </a:ext>
            </a:extLst>
          </p:cNvPr>
          <p:cNvSpPr>
            <a:spLocks noGrp="1"/>
          </p:cNvSpPr>
          <p:nvPr userDrawn="1">
            <p:ph type="body" sz="quarter" idx="14" hasCustomPrompt="1"/>
          </p:nvPr>
        </p:nvSpPr>
        <p:spPr>
          <a:xfrm>
            <a:off x="3744398" y="2171369"/>
            <a:ext cx="7931664" cy="2520000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ТЕМА ВЫСТУПЛЕНИЯ</a:t>
            </a:r>
          </a:p>
        </p:txBody>
      </p:sp>
      <p:sp>
        <p:nvSpPr>
          <p:cNvPr id="16" name="Текст 13">
            <a:extLst>
              <a:ext uri="{FF2B5EF4-FFF2-40B4-BE49-F238E27FC236}">
                <a16:creationId xmlns:a16="http://schemas.microsoft.com/office/drawing/2014/main" id="{260FA8B3-E80C-4FB8-B1F1-D2DB70608AF2}"/>
              </a:ext>
            </a:extLst>
          </p:cNvPr>
          <p:cNvSpPr>
            <a:spLocks noGrp="1"/>
          </p:cNvSpPr>
          <p:nvPr userDrawn="1">
            <p:ph type="body" sz="quarter" idx="15" hasCustomPrompt="1"/>
          </p:nvPr>
        </p:nvSpPr>
        <p:spPr>
          <a:xfrm>
            <a:off x="3744398" y="4760649"/>
            <a:ext cx="7931664" cy="809262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ФИО, должность</a:t>
            </a:r>
          </a:p>
        </p:txBody>
      </p:sp>
      <p:sp>
        <p:nvSpPr>
          <p:cNvPr id="18" name="Текст 13">
            <a:extLst>
              <a:ext uri="{FF2B5EF4-FFF2-40B4-BE49-F238E27FC236}">
                <a16:creationId xmlns:a16="http://schemas.microsoft.com/office/drawing/2014/main" id="{CFD390DD-273E-46DC-86DA-2398186CB489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3744398" y="1725852"/>
            <a:ext cx="7931664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 b="0">
                <a:solidFill>
                  <a:schemeClr val="bg1"/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Название структурного подразделения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:a16="http://schemas.microsoft.com/office/drawing/2014/main" id="{A3B92538-87A1-48BD-9E21-C293356CCBB6}"/>
              </a:ext>
            </a:extLst>
          </p:cNvPr>
          <p:cNvGrpSpPr/>
          <p:nvPr userDrawn="1"/>
        </p:nvGrpSpPr>
        <p:grpSpPr>
          <a:xfrm>
            <a:off x="595755" y="1892499"/>
            <a:ext cx="2632705" cy="3124527"/>
            <a:chOff x="515937" y="2111988"/>
            <a:chExt cx="2632705" cy="3124527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id="{6E8B6043-70E8-43F1-8FCD-160DA5C0DDC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15938" y="2111988"/>
              <a:ext cx="2556000" cy="2615750"/>
            </a:xfrm>
            <a:prstGeom prst="rect">
              <a:avLst/>
            </a:prstGeom>
          </p:spPr>
        </p:pic>
        <p:sp>
          <p:nvSpPr>
            <p:cNvPr id="19" name="Прямоугольник 18">
              <a:extLst>
                <a:ext uri="{FF2B5EF4-FFF2-40B4-BE49-F238E27FC236}">
                  <a16:creationId xmlns:a16="http://schemas.microsoft.com/office/drawing/2014/main" id="{987CD1C7-F4D8-408A-BD9B-731E57D749FB}"/>
                </a:ext>
              </a:extLst>
            </p:cNvPr>
            <p:cNvSpPr/>
            <p:nvPr userDrawn="1"/>
          </p:nvSpPr>
          <p:spPr>
            <a:xfrm>
              <a:off x="515937" y="4977983"/>
              <a:ext cx="2632705" cy="25853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ru-RU" sz="1200" b="0" i="0" u="none" strike="noStrike" kern="1200" cap="none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+mj-lt"/>
                  <a:ea typeface="+mn-ea"/>
                  <a:cs typeface="+mn-cs"/>
                </a:rPr>
                <a:t>Правительство Курской области</a:t>
              </a:r>
            </a:p>
          </p:txBody>
        </p:sp>
      </p:grpSp>
      <p:sp>
        <p:nvSpPr>
          <p:cNvPr id="20" name="Прямоугольник 19">
            <a:extLst>
              <a:ext uri="{FF2B5EF4-FFF2-40B4-BE49-F238E27FC236}">
                <a16:creationId xmlns:a16="http://schemas.microsoft.com/office/drawing/2014/main" id="{528ECFFE-8D11-4FB6-978F-D03C3C7FD7D2}"/>
              </a:ext>
            </a:extLst>
          </p:cNvPr>
          <p:cNvSpPr/>
          <p:nvPr userDrawn="1"/>
        </p:nvSpPr>
        <p:spPr>
          <a:xfrm>
            <a:off x="3407632" y="2341404"/>
            <a:ext cx="216000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2752978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4223793" y="1197252"/>
            <a:ext cx="7966255" cy="450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marL="581211" indent="-380990" defTabSz="1088198">
              <a:buFont typeface="Arial" pitchFamily="34" charset="0"/>
              <a:buChar char="•"/>
            </a:pPr>
            <a:endParaRPr lang="en-US" sz="2133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223792" y="0"/>
            <a:ext cx="7968211" cy="980728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lIns="103888" tIns="51944" rIns="103888" bIns="51944" rtlCol="0" anchor="ctr"/>
          <a:lstStyle/>
          <a:p>
            <a:pPr marL="609607" marR="0" lvl="0" indent="0" defTabSz="108819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33" b="0" i="0" u="none" strike="noStrike" kern="0" cap="none" spc="0" normalizeH="0" baseline="0" noProof="0" dirty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4223792" y="5954334"/>
            <a:ext cx="7971029" cy="900509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lIns="103888" tIns="51944" rIns="103888" bIns="51944" rtlCol="0" anchor="ctr"/>
          <a:lstStyle/>
          <a:p>
            <a:pPr marL="609607" marR="0" lvl="0" indent="0" defTabSz="108819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33" b="0" i="0" u="none" strike="noStrike" kern="0" cap="none" spc="0" normalizeH="0" baseline="0" noProof="0" dirty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229737" y="2349875"/>
            <a:ext cx="216000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702985" y="4524375"/>
            <a:ext cx="6968556" cy="11488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ФИО, должность</a:t>
            </a:r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144F5D4-2C6F-4FFE-A383-4217D3A6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538" y="1635262"/>
            <a:ext cx="3505529" cy="358747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264CAC8-D6B1-42F1-ACB3-0E36A508B046}"/>
              </a:ext>
            </a:extLst>
          </p:cNvPr>
          <p:cNvSpPr/>
          <p:nvPr userDrawn="1"/>
        </p:nvSpPr>
        <p:spPr>
          <a:xfrm>
            <a:off x="136431" y="5473456"/>
            <a:ext cx="395174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Правительство Курской области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504E10CD-3DA4-48D9-A49F-55B05FAEB2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2985" y="273050"/>
            <a:ext cx="6968556" cy="6414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Название структурного подразделения администрации 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6F3771EF-AA06-4BBB-9A07-5067D58EB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02985" y="6056965"/>
            <a:ext cx="696855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7F221D2E-3B57-4533-B8D5-A1168DE772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2985" y="2358983"/>
            <a:ext cx="6968556" cy="215089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ТЕМА ВЫСТУПЛЕНИЯ</a:t>
            </a:r>
          </a:p>
        </p:txBody>
      </p:sp>
    </p:spTree>
    <p:extLst>
      <p:ext uri="{BB962C8B-B14F-4D97-AF65-F5344CB8AC3E}">
        <p14:creationId xmlns:p14="http://schemas.microsoft.com/office/powerpoint/2010/main" val="193503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Прямоугольник 32">
            <a:hlinkClick r:id="" action="ppaction://noaction"/>
          </p:cNvPr>
          <p:cNvSpPr/>
          <p:nvPr userDrawn="1"/>
        </p:nvSpPr>
        <p:spPr>
          <a:xfrm>
            <a:off x="4223793" y="1197252"/>
            <a:ext cx="7966255" cy="4500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marL="581211" indent="-380990" defTabSz="1088198">
              <a:buFont typeface="Arial" pitchFamily="34" charset="0"/>
              <a:buChar char="•"/>
            </a:pPr>
            <a:endParaRPr lang="en-US" sz="2133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25" name="Прямоугольник 24"/>
          <p:cNvSpPr/>
          <p:nvPr userDrawn="1"/>
        </p:nvSpPr>
        <p:spPr>
          <a:xfrm>
            <a:off x="4223792" y="0"/>
            <a:ext cx="7968211" cy="980728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lIns="103888" tIns="51944" rIns="103888" bIns="51944" rtlCol="0" anchor="ctr"/>
          <a:lstStyle/>
          <a:p>
            <a:pPr marL="609607" marR="0" lvl="0" indent="0" defTabSz="108819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33" b="0" i="0" u="none" strike="noStrike" kern="0" cap="none" spc="0" normalizeH="0" baseline="0" noProof="0" dirty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26" name="Прямоугольник 25"/>
          <p:cNvSpPr/>
          <p:nvPr userDrawn="1"/>
        </p:nvSpPr>
        <p:spPr>
          <a:xfrm>
            <a:off x="4223792" y="5954334"/>
            <a:ext cx="7971029" cy="900509"/>
          </a:xfrm>
          <a:prstGeom prst="rect">
            <a:avLst/>
          </a:prstGeom>
          <a:solidFill>
            <a:schemeClr val="bg2"/>
          </a:solidFill>
          <a:ln w="25400" cap="flat" cmpd="sng" algn="ctr">
            <a:noFill/>
            <a:prstDash val="solid"/>
          </a:ln>
          <a:effectLst/>
        </p:spPr>
        <p:txBody>
          <a:bodyPr lIns="103888" tIns="51944" rIns="103888" bIns="51944" rtlCol="0" anchor="ctr"/>
          <a:lstStyle/>
          <a:p>
            <a:pPr marL="609607" marR="0" lvl="0" indent="0" defTabSz="1088198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ru-RU" sz="2133" b="0" i="0" u="none" strike="noStrike" kern="0" cap="none" spc="0" normalizeH="0" baseline="0" noProof="0" dirty="0">
              <a:ln>
                <a:noFill/>
              </a:ln>
              <a:solidFill>
                <a:srgbClr val="363636">
                  <a:lumMod val="50000"/>
                  <a:lumOff val="50000"/>
                </a:srgbClr>
              </a:solidFill>
              <a:effectLst/>
              <a:uLnTx/>
              <a:uFillTx/>
              <a:latin typeface="Calibri"/>
            </a:endParaRPr>
          </a:p>
        </p:txBody>
      </p:sp>
      <p:sp>
        <p:nvSpPr>
          <p:cNvPr id="34" name="Прямоугольник 33"/>
          <p:cNvSpPr/>
          <p:nvPr userDrawn="1"/>
        </p:nvSpPr>
        <p:spPr>
          <a:xfrm>
            <a:off x="4229737" y="2349875"/>
            <a:ext cx="216000" cy="2160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4" name="Текст 3"/>
          <p:cNvSpPr>
            <a:spLocks noGrp="1"/>
          </p:cNvSpPr>
          <p:nvPr>
            <p:ph type="body" sz="quarter" idx="13" hasCustomPrompt="1"/>
          </p:nvPr>
        </p:nvSpPr>
        <p:spPr>
          <a:xfrm>
            <a:off x="4702985" y="4524375"/>
            <a:ext cx="6968556" cy="11488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ФИО, должность</a:t>
            </a:r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9144F5D4-2C6F-4FFE-A383-4217D3A69BC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9538" y="1635262"/>
            <a:ext cx="3505529" cy="3587476"/>
          </a:xfrm>
          <a:prstGeom prst="rect">
            <a:avLst/>
          </a:prstGeom>
        </p:spPr>
      </p:pic>
      <p:sp>
        <p:nvSpPr>
          <p:cNvPr id="19" name="Прямоугольник 18">
            <a:extLst>
              <a:ext uri="{FF2B5EF4-FFF2-40B4-BE49-F238E27FC236}">
                <a16:creationId xmlns:a16="http://schemas.microsoft.com/office/drawing/2014/main" id="{2264CAC8-D6B1-42F1-ACB3-0E36A508B046}"/>
              </a:ext>
            </a:extLst>
          </p:cNvPr>
          <p:cNvSpPr/>
          <p:nvPr userDrawn="1"/>
        </p:nvSpPr>
        <p:spPr>
          <a:xfrm>
            <a:off x="136431" y="5473456"/>
            <a:ext cx="3951743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1" i="0" u="none" strike="noStrike" kern="1200" cap="none" normalizeH="0" baseline="0" noProof="0" dirty="0">
                <a:ln>
                  <a:noFill/>
                </a:ln>
                <a:solidFill>
                  <a:schemeClr val="tx1">
                    <a:lumMod val="50000"/>
                    <a:lumOff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Правительство Курской области</a:t>
            </a:r>
          </a:p>
        </p:txBody>
      </p:sp>
      <p:sp>
        <p:nvSpPr>
          <p:cNvPr id="20" name="Текст 2">
            <a:extLst>
              <a:ext uri="{FF2B5EF4-FFF2-40B4-BE49-F238E27FC236}">
                <a16:creationId xmlns:a16="http://schemas.microsoft.com/office/drawing/2014/main" id="{504E10CD-3DA4-48D9-A49F-55B05FAEB2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702985" y="273050"/>
            <a:ext cx="6968556" cy="64147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Название структурного подразделения</a:t>
            </a:r>
          </a:p>
        </p:txBody>
      </p:sp>
      <p:sp>
        <p:nvSpPr>
          <p:cNvPr id="21" name="Текст 13">
            <a:extLst>
              <a:ext uri="{FF2B5EF4-FFF2-40B4-BE49-F238E27FC236}">
                <a16:creationId xmlns:a16="http://schemas.microsoft.com/office/drawing/2014/main" id="{6F3771EF-AA06-4BBB-9A07-5067D58EBD1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702985" y="6056965"/>
            <a:ext cx="6968556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/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22" name="Текст 2">
            <a:extLst>
              <a:ext uri="{FF2B5EF4-FFF2-40B4-BE49-F238E27FC236}">
                <a16:creationId xmlns:a16="http://schemas.microsoft.com/office/drawing/2014/main" id="{7F221D2E-3B57-4533-B8D5-A1168DE7727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702985" y="2358983"/>
            <a:ext cx="6968556" cy="215089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/>
                </a:solidFill>
                <a:latin typeface="+mj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ТЕМА ВЫСТУПЛЕНИЯ</a:t>
            </a:r>
          </a:p>
        </p:txBody>
      </p:sp>
    </p:spTree>
    <p:extLst>
      <p:ext uri="{BB962C8B-B14F-4D97-AF65-F5344CB8AC3E}">
        <p14:creationId xmlns:p14="http://schemas.microsoft.com/office/powerpoint/2010/main" val="30385773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hlinkClick r:id="" action="ppaction://noaction"/>
            <a:extLst>
              <a:ext uri="{FF2B5EF4-FFF2-40B4-BE49-F238E27FC236}">
                <a16:creationId xmlns:a16="http://schemas.microsoft.com/office/drawing/2014/main" id="{7BA5F1E5-6C93-466A-88F9-E981C1A5E44B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3900" tIns="51951" rIns="103900" bIns="51951" rtlCol="0" anchor="ctr"/>
          <a:lstStyle/>
          <a:p>
            <a:pPr marL="581211" indent="-380990" defTabSz="1088198">
              <a:buFont typeface="Arial" pitchFamily="34" charset="0"/>
              <a:buChar char="•"/>
            </a:pPr>
            <a:endParaRPr lang="en-US" sz="2133" dirty="0">
              <a:solidFill>
                <a:srgbClr val="363636">
                  <a:lumMod val="65000"/>
                  <a:lumOff val="35000"/>
                </a:srgbClr>
              </a:solidFill>
            </a:endParaRPr>
          </a:p>
        </p:txBody>
      </p:sp>
      <p:sp>
        <p:nvSpPr>
          <p:cNvPr id="4" name="Текст 2">
            <a:extLst>
              <a:ext uri="{FF2B5EF4-FFF2-40B4-BE49-F238E27FC236}">
                <a16:creationId xmlns:a16="http://schemas.microsoft.com/office/drawing/2014/main" id="{4215E6AE-9CCB-46C1-B110-7BF68B6760F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139940" y="1491801"/>
            <a:ext cx="8536123" cy="1939034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280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ТЕМА ВЫСТУПЛЕНИЯ</a:t>
            </a:r>
          </a:p>
        </p:txBody>
      </p:sp>
      <p:pic>
        <p:nvPicPr>
          <p:cNvPr id="6" name="Рисунок 5" descr="Изображение выглядит как здание, остановка, сидит, движение&#10;&#10;Автоматически созданное описание">
            <a:extLst>
              <a:ext uri="{FF2B5EF4-FFF2-40B4-BE49-F238E27FC236}">
                <a16:creationId xmlns:a16="http://schemas.microsoft.com/office/drawing/2014/main" id="{3F58681C-A193-4267-950D-B83A6D2C1D4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alphaModFix/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21649"/>
            <a:ext cx="12192000" cy="2842054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7911E1-FB86-4780-8991-1E8D64693A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68168" y="1188658"/>
            <a:ext cx="2487179" cy="2545320"/>
          </a:xfrm>
          <a:prstGeom prst="rect">
            <a:avLst/>
          </a:prstGeom>
        </p:spPr>
      </p:pic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id="{9BC18A89-4C54-4E29-9C57-B61B05775028}"/>
              </a:ext>
            </a:extLst>
          </p:cNvPr>
          <p:cNvSpPr/>
          <p:nvPr userDrawn="1"/>
        </p:nvSpPr>
        <p:spPr>
          <a:xfrm>
            <a:off x="2978919" y="1489318"/>
            <a:ext cx="72000" cy="1944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9" name="Текст 3">
            <a:extLst>
              <a:ext uri="{FF2B5EF4-FFF2-40B4-BE49-F238E27FC236}">
                <a16:creationId xmlns:a16="http://schemas.microsoft.com/office/drawing/2014/main" id="{DA26FAB0-78DD-4643-BCDD-14C5EE02E10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602067" y="3499916"/>
            <a:ext cx="4045603" cy="1148878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1600" b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pPr lvl="0"/>
            <a:r>
              <a:rPr lang="ru-RU" dirty="0"/>
              <a:t>ФИО, должность</a:t>
            </a:r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  <a:p>
            <a:pPr lvl="0"/>
            <a:endParaRPr lang="ru-RU" dirty="0"/>
          </a:p>
        </p:txBody>
      </p:sp>
      <p:sp>
        <p:nvSpPr>
          <p:cNvPr id="10" name="Текст 13">
            <a:extLst>
              <a:ext uri="{FF2B5EF4-FFF2-40B4-BE49-F238E27FC236}">
                <a16:creationId xmlns:a16="http://schemas.microsoft.com/office/drawing/2014/main" id="{F7D0EB93-280C-4A90-8EC7-95BAA248288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601270" y="4852897"/>
            <a:ext cx="4046400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>
              <a:buFontTx/>
              <a:buNone/>
              <a:defRPr sz="1600">
                <a:solidFill>
                  <a:schemeClr val="bg1">
                    <a:lumMod val="95000"/>
                  </a:schemeClr>
                </a:solidFill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ru-RU" dirty="0"/>
              <a:t>Город, месяц, дата</a:t>
            </a:r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E4D06829-6564-4873-A52B-D1479BC8E69B}"/>
              </a:ext>
            </a:extLst>
          </p:cNvPr>
          <p:cNvSpPr/>
          <p:nvPr userDrawn="1"/>
        </p:nvSpPr>
        <p:spPr>
          <a:xfrm>
            <a:off x="3139940" y="1073969"/>
            <a:ext cx="9113846" cy="3139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ru-RU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ПРАВИТЕЛЬСТВО КУРСКОЙ ОБЛАСТИ</a:t>
            </a:r>
          </a:p>
        </p:txBody>
      </p:sp>
    </p:spTree>
    <p:extLst>
      <p:ext uri="{BB962C8B-B14F-4D97-AF65-F5344CB8AC3E}">
        <p14:creationId xmlns:p14="http://schemas.microsoft.com/office/powerpoint/2010/main" val="37866394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13">
            <a:extLst>
              <a:ext uri="{FF2B5EF4-FFF2-40B4-BE49-F238E27FC236}">
                <a16:creationId xmlns:a16="http://schemas.microsoft.com/office/drawing/2014/main" id="{4F339A70-C5B7-4220-99EA-0616D8C18F17}"/>
              </a:ext>
            </a:extLst>
          </p:cNvPr>
          <p:cNvSpPr txBox="1">
            <a:spLocks/>
          </p:cNvSpPr>
          <p:nvPr userDrawn="1"/>
        </p:nvSpPr>
        <p:spPr>
          <a:xfrm>
            <a:off x="520598" y="3929295"/>
            <a:ext cx="5056338" cy="376237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Название структурного подразделения</a:t>
            </a:r>
          </a:p>
        </p:txBody>
      </p:sp>
      <p:sp>
        <p:nvSpPr>
          <p:cNvPr id="3" name="Текст 13">
            <a:extLst>
              <a:ext uri="{FF2B5EF4-FFF2-40B4-BE49-F238E27FC236}">
                <a16:creationId xmlns:a16="http://schemas.microsoft.com/office/drawing/2014/main" id="{B6AB79C1-D9D7-4F5F-9684-A451F8B1F9C0}"/>
              </a:ext>
            </a:extLst>
          </p:cNvPr>
          <p:cNvSpPr txBox="1">
            <a:spLocks/>
          </p:cNvSpPr>
          <p:nvPr userDrawn="1"/>
        </p:nvSpPr>
        <p:spPr>
          <a:xfrm>
            <a:off x="520598" y="4376438"/>
            <a:ext cx="5825882" cy="1011231"/>
          </a:xfrm>
          <a:prstGeom prst="rect">
            <a:avLst/>
          </a:prstGeom>
        </p:spPr>
        <p:txBody>
          <a:bodyPr anchor="ctr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280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2"/>
                </a:solidFill>
              </a:rPr>
              <a:t>ТЕМА ВЫСТУПЛЕНИЯ</a:t>
            </a:r>
          </a:p>
        </p:txBody>
      </p:sp>
      <p:sp>
        <p:nvSpPr>
          <p:cNvPr id="4" name="Текст 13">
            <a:extLst>
              <a:ext uri="{FF2B5EF4-FFF2-40B4-BE49-F238E27FC236}">
                <a16:creationId xmlns:a16="http://schemas.microsoft.com/office/drawing/2014/main" id="{F20B85FD-CF4A-46E3-8759-3DFDF1DE38B0}"/>
              </a:ext>
            </a:extLst>
          </p:cNvPr>
          <p:cNvSpPr txBox="1">
            <a:spLocks/>
          </p:cNvSpPr>
          <p:nvPr userDrawn="1"/>
        </p:nvSpPr>
        <p:spPr>
          <a:xfrm>
            <a:off x="521011" y="5663180"/>
            <a:ext cx="5574989" cy="648000"/>
          </a:xfrm>
          <a:prstGeom prst="rect">
            <a:avLst/>
          </a:prstGeom>
        </p:spPr>
        <p:txBody>
          <a:bodyPr anchor="t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Tx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1400" dirty="0"/>
              <a:t>ФИО, должность</a:t>
            </a:r>
          </a:p>
        </p:txBody>
      </p:sp>
    </p:spTree>
    <p:extLst>
      <p:ext uri="{BB962C8B-B14F-4D97-AF65-F5344CB8AC3E}">
        <p14:creationId xmlns:p14="http://schemas.microsoft.com/office/powerpoint/2010/main" val="2729476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Текст 2">
            <a:extLst>
              <a:ext uri="{FF2B5EF4-FFF2-40B4-BE49-F238E27FC236}">
                <a16:creationId xmlns:a16="http://schemas.microsoft.com/office/drawing/2014/main" id="{FB7F2449-89D5-47EB-A8C8-78C8FA3313F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51915" y="1495974"/>
            <a:ext cx="5308779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3" name="Диаграмма 2">
            <a:extLst>
              <a:ext uri="{FF2B5EF4-FFF2-40B4-BE49-F238E27FC236}">
                <a16:creationId xmlns:a16="http://schemas.microsoft.com/office/drawing/2014/main" id="{EDD528EA-7A19-4E3E-9A45-5581BB7C6429}"/>
              </a:ext>
            </a:extLst>
          </p:cNvPr>
          <p:cNvSpPr>
            <a:spLocks noGrp="1"/>
          </p:cNvSpPr>
          <p:nvPr>
            <p:ph type="chart" sz="quarter" idx="16"/>
          </p:nvPr>
        </p:nvSpPr>
        <p:spPr>
          <a:xfrm>
            <a:off x="523848" y="1495974"/>
            <a:ext cx="527131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endParaRPr lang="ru-RU" dirty="0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71C00C3B-4A78-4398-AC04-E1CE8CA621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2" name="Дата 1">
            <a:extLst>
              <a:ext uri="{FF2B5EF4-FFF2-40B4-BE49-F238E27FC236}">
                <a16:creationId xmlns:a16="http://schemas.microsoft.com/office/drawing/2014/main" id="{3FC1CD93-0474-AB89-054F-77F438439433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D6DB440-4B5D-D2E6-93A2-BEE92976AB81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4EE03BA2-82C0-52C7-B7CD-2D439615ED6B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3354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495974"/>
            <a:ext cx="533484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67D2F4AD-FD94-4964-8A54-792FE42367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7411" y="1495974"/>
            <a:ext cx="5334658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BDB196AE-4DEB-40BB-9E31-6851630EE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4204963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E4E20D9-A923-4B62-0B2B-BF701D97C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98AC2A74-D516-CCCD-EDC8-DFE0289455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3CC5B09E-2BFB-3DDC-BBA8-D2CB1FA72F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70B79D9-3638-C2EB-FD6E-D7F117528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1451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>
            <a:extLst>
              <a:ext uri="{FF2B5EF4-FFF2-40B4-BE49-F238E27FC236}">
                <a16:creationId xmlns:a16="http://schemas.microsoft.com/office/drawing/2014/main" id="{FFCE954E-C6CA-F3EB-979F-8F6079757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03810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 descr="Изображение выглядит как здание, остановка, сидит, движение&#10;&#10;Автоматически созданное описание">
            <a:extLst>
              <a:ext uri="{FF2B5EF4-FFF2-40B4-BE49-F238E27FC236}">
                <a16:creationId xmlns:a16="http://schemas.microsoft.com/office/drawing/2014/main" id="{A340A78C-4ED9-466E-96B5-996A8E79B28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duotone>
              <a:schemeClr val="accent1">
                <a:shade val="45000"/>
                <a:satMod val="135000"/>
              </a:schemeClr>
              <a:prstClr val="white"/>
            </a:duotone>
            <a:alphaModFix amt="2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455230"/>
            <a:ext cx="12192000" cy="2842054"/>
          </a:xfrm>
          <a:prstGeom prst="rect">
            <a:avLst/>
          </a:prstGeom>
        </p:spPr>
      </p:pic>
      <p:sp>
        <p:nvSpPr>
          <p:cNvPr id="3" name="Текст 2">
            <a:extLst>
              <a:ext uri="{FF2B5EF4-FFF2-40B4-BE49-F238E27FC236}">
                <a16:creationId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31124" y="1495974"/>
            <a:ext cx="5334840" cy="2258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67D2F4AD-FD94-4964-8A54-792FE42367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7411" y="1495974"/>
            <a:ext cx="5334658" cy="225885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464E8F27-323D-4836-8DE6-F6C0041441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1060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495974"/>
            <a:ext cx="533484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Текст 2">
            <a:extLst>
              <a:ext uri="{FF2B5EF4-FFF2-40B4-BE49-F238E27FC236}">
                <a16:creationId xmlns:a16="http://schemas.microsoft.com/office/drawing/2014/main" id="{67D2F4AD-FD94-4964-8A54-792FE42367E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317411" y="1495974"/>
            <a:ext cx="5334658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21196E62-2D58-40DF-BF0B-8A9404533A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976458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604243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DC99FE11-9881-4EA9-ADC4-777EF1D48E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1599" y="1495974"/>
            <a:ext cx="5334840" cy="461928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3" name="Рисунок 2">
            <a:extLst>
              <a:ext uri="{FF2B5EF4-FFF2-40B4-BE49-F238E27FC236}">
                <a16:creationId xmlns:a16="http://schemas.microsoft.com/office/drawing/2014/main" id="{EBB194F7-AFF1-4565-AA29-DCFEC26EF9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0"/>
            <a:ext cx="6096000" cy="6858000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5" name="Заголовок 2">
            <a:extLst>
              <a:ext uri="{FF2B5EF4-FFF2-40B4-BE49-F238E27FC236}">
                <a16:creationId xmlns:a16="http://schemas.microsoft.com/office/drawing/2014/main" id="{BCDB491C-6192-4569-8A02-5429D348D7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500069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8" name="Straight Connector 26">
            <a:extLst>
              <a:ext uri="{FF2B5EF4-FFF2-40B4-BE49-F238E27FC236}">
                <a16:creationId xmlns:a16="http://schemas.microsoft.com/office/drawing/2014/main" id="{D58D1A55-02F6-4A33-89F3-E192F941E0C6}"/>
              </a:ext>
            </a:extLst>
          </p:cNvPr>
          <p:cNvCxnSpPr/>
          <p:nvPr userDrawn="1"/>
        </p:nvCxnSpPr>
        <p:spPr>
          <a:xfrm>
            <a:off x="6096000" y="880054"/>
            <a:ext cx="0" cy="2808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Oval 3">
            <a:extLst>
              <a:ext uri="{FF2B5EF4-FFF2-40B4-BE49-F238E27FC236}">
                <a16:creationId xmlns:a16="http://schemas.microsoft.com/office/drawing/2014/main" id="{54AAED63-76C3-4895-BD6D-69B8C9EA5E2F}"/>
              </a:ext>
            </a:extLst>
          </p:cNvPr>
          <p:cNvSpPr/>
          <p:nvPr userDrawn="1"/>
        </p:nvSpPr>
        <p:spPr>
          <a:xfrm>
            <a:off x="6039439" y="2258568"/>
            <a:ext cx="11312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0" name="Straight Connector 9">
            <a:extLst>
              <a:ext uri="{FF2B5EF4-FFF2-40B4-BE49-F238E27FC236}">
                <a16:creationId xmlns:a16="http://schemas.microsoft.com/office/drawing/2014/main" id="{9D6749A7-7981-4F00-A857-E305F2BF82D7}"/>
              </a:ext>
            </a:extLst>
          </p:cNvPr>
          <p:cNvCxnSpPr/>
          <p:nvPr userDrawn="1"/>
        </p:nvCxnSpPr>
        <p:spPr>
          <a:xfrm>
            <a:off x="5495629" y="2315511"/>
            <a:ext cx="540000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Oval 27">
            <a:extLst>
              <a:ext uri="{FF2B5EF4-FFF2-40B4-BE49-F238E27FC236}">
                <a16:creationId xmlns:a16="http://schemas.microsoft.com/office/drawing/2014/main" id="{C9E3E371-E110-4B2F-A30F-678A9E556ECC}"/>
              </a:ext>
            </a:extLst>
          </p:cNvPr>
          <p:cNvSpPr/>
          <p:nvPr userDrawn="1"/>
        </p:nvSpPr>
        <p:spPr>
          <a:xfrm>
            <a:off x="6039439" y="3645193"/>
            <a:ext cx="113122" cy="113122"/>
          </a:xfrm>
          <a:prstGeom prst="ellipse">
            <a:avLst/>
          </a:prstGeom>
          <a:solidFill>
            <a:schemeClr val="tx2"/>
          </a:solidFill>
          <a:ln w="508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22" name="Straight Connector 28">
            <a:extLst>
              <a:ext uri="{FF2B5EF4-FFF2-40B4-BE49-F238E27FC236}">
                <a16:creationId xmlns:a16="http://schemas.microsoft.com/office/drawing/2014/main" id="{45823006-C764-4B07-8F7A-7F3D6F665595}"/>
              </a:ext>
            </a:extLst>
          </p:cNvPr>
          <p:cNvCxnSpPr/>
          <p:nvPr userDrawn="1"/>
        </p:nvCxnSpPr>
        <p:spPr>
          <a:xfrm>
            <a:off x="6152561" y="3692900"/>
            <a:ext cx="524759" cy="0"/>
          </a:xfrm>
          <a:prstGeom prst="line">
            <a:avLst/>
          </a:prstGeom>
          <a:ln w="3810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C3169977-E8B8-4082-9803-CAD30AE9CB8C}"/>
              </a:ext>
            </a:extLst>
          </p:cNvPr>
          <p:cNvGrpSpPr/>
          <p:nvPr userDrawn="1"/>
        </p:nvGrpSpPr>
        <p:grpSpPr>
          <a:xfrm>
            <a:off x="4429613" y="1787947"/>
            <a:ext cx="1054364" cy="1054364"/>
            <a:chOff x="4448467" y="1788329"/>
            <a:chExt cx="1054364" cy="1054364"/>
          </a:xfrm>
          <a:effectLst/>
        </p:grpSpPr>
        <p:sp>
          <p:nvSpPr>
            <p:cNvPr id="26" name="Rectangle 13">
              <a:extLst>
                <a:ext uri="{FF2B5EF4-FFF2-40B4-BE49-F238E27FC236}">
                  <a16:creationId xmlns:a16="http://schemas.microsoft.com/office/drawing/2014/main" id="{6524614D-2165-4261-B963-A17FDD803486}"/>
                </a:ext>
              </a:extLst>
            </p:cNvPr>
            <p:cNvSpPr/>
            <p:nvPr/>
          </p:nvSpPr>
          <p:spPr>
            <a:xfrm>
              <a:off x="4448467" y="1788329"/>
              <a:ext cx="1054364" cy="1054364"/>
            </a:xfrm>
            <a:prstGeom prst="rect">
              <a:avLst/>
            </a:prstGeom>
            <a:solidFill>
              <a:schemeClr val="accent1"/>
            </a:solidFill>
            <a:ln w="635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27" name="Rectangle 4">
              <a:extLst>
                <a:ext uri="{FF2B5EF4-FFF2-40B4-BE49-F238E27FC236}">
                  <a16:creationId xmlns:a16="http://schemas.microsoft.com/office/drawing/2014/main" id="{F3E2168E-2E6E-4B00-99C4-9EB42EE2B1EB}"/>
                </a:ext>
              </a:extLst>
            </p:cNvPr>
            <p:cNvSpPr/>
            <p:nvPr/>
          </p:nvSpPr>
          <p:spPr>
            <a:xfrm>
              <a:off x="4448467" y="2755823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EA1D17E1-D26E-4810-B902-133B3ECFE31B}"/>
              </a:ext>
            </a:extLst>
          </p:cNvPr>
          <p:cNvGrpSpPr/>
          <p:nvPr userDrawn="1"/>
        </p:nvGrpSpPr>
        <p:grpSpPr>
          <a:xfrm>
            <a:off x="6677320" y="3165718"/>
            <a:ext cx="1058290" cy="1054364"/>
            <a:chOff x="6677320" y="3165718"/>
            <a:chExt cx="1058290" cy="1054364"/>
          </a:xfrm>
          <a:effectLst/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0DC14135-F5DA-4E6F-A025-4BC714CD401A}"/>
                </a:ext>
              </a:extLst>
            </p:cNvPr>
            <p:cNvSpPr/>
            <p:nvPr/>
          </p:nvSpPr>
          <p:spPr>
            <a:xfrm>
              <a:off x="6677320" y="3165718"/>
              <a:ext cx="1054364" cy="105436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  <p:sp>
          <p:nvSpPr>
            <p:cNvPr id="31" name="Rectangle 33">
              <a:extLst>
                <a:ext uri="{FF2B5EF4-FFF2-40B4-BE49-F238E27FC236}">
                  <a16:creationId xmlns:a16="http://schemas.microsoft.com/office/drawing/2014/main" id="{3E25CB18-572D-42EC-97AF-D08300DCC736}"/>
                </a:ext>
              </a:extLst>
            </p:cNvPr>
            <p:cNvSpPr/>
            <p:nvPr/>
          </p:nvSpPr>
          <p:spPr>
            <a:xfrm>
              <a:off x="6681246" y="4133212"/>
              <a:ext cx="1054364" cy="8687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d-ID"/>
            </a:p>
          </p:txBody>
        </p:sp>
      </p:grpSp>
      <p:cxnSp>
        <p:nvCxnSpPr>
          <p:cNvPr id="34" name="Straight Connector 26">
            <a:extLst>
              <a:ext uri="{FF2B5EF4-FFF2-40B4-BE49-F238E27FC236}">
                <a16:creationId xmlns:a16="http://schemas.microsoft.com/office/drawing/2014/main" id="{16BBC598-1BDE-4D1A-BB88-72DA17CE70D4}"/>
              </a:ext>
            </a:extLst>
          </p:cNvPr>
          <p:cNvCxnSpPr/>
          <p:nvPr userDrawn="1"/>
        </p:nvCxnSpPr>
        <p:spPr>
          <a:xfrm>
            <a:off x="6104626" y="3758315"/>
            <a:ext cx="0" cy="3096000"/>
          </a:xfrm>
          <a:prstGeom prst="line">
            <a:avLst/>
          </a:prstGeom>
          <a:ln w="38100">
            <a:solidFill>
              <a:schemeClr val="tx2"/>
            </a:solidFill>
            <a:prstDash val="solid"/>
            <a:head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Текст 2">
            <a:extLst>
              <a:ext uri="{FF2B5EF4-FFF2-40B4-BE49-F238E27FC236}">
                <a16:creationId xmlns:a16="http://schemas.microsoft.com/office/drawing/2014/main" id="{35F4A4C7-1501-4C9F-8958-D821FFB3FE7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818285" y="3092511"/>
            <a:ext cx="3814734" cy="319614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36" name="Текст 2">
            <a:extLst>
              <a:ext uri="{FF2B5EF4-FFF2-40B4-BE49-F238E27FC236}">
                <a16:creationId xmlns:a16="http://schemas.microsoft.com/office/drawing/2014/main" id="{AD7CB3B5-D1EF-42F4-9DE1-37EAB24E467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0572" y="1691760"/>
            <a:ext cx="3814734" cy="3196146"/>
          </a:xfrm>
          <a:prstGeom prst="rect">
            <a:avLst/>
          </a:prstGeom>
        </p:spPr>
        <p:txBody>
          <a:bodyPr/>
          <a:lstStyle>
            <a:lvl1pPr marL="0" indent="0" algn="r">
              <a:buNone/>
              <a:defRPr sz="1600" b="0">
                <a:solidFill>
                  <a:schemeClr val="tx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4" name="Заголовок 2">
            <a:extLst>
              <a:ext uri="{FF2B5EF4-FFF2-40B4-BE49-F238E27FC236}">
                <a16:creationId xmlns:a16="http://schemas.microsoft.com/office/drawing/2014/main" id="{9B80F71C-A499-45AC-8193-30D6AA32385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76943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72590394-0C6E-4A6D-9596-E8A0E2FF0878}"/>
              </a:ext>
            </a:extLst>
          </p:cNvPr>
          <p:cNvSpPr/>
          <p:nvPr userDrawn="1"/>
        </p:nvSpPr>
        <p:spPr>
          <a:xfrm>
            <a:off x="9170917" y="1947896"/>
            <a:ext cx="240480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9">
            <a:extLst>
              <a:ext uri="{FF2B5EF4-FFF2-40B4-BE49-F238E27FC236}">
                <a16:creationId xmlns:a16="http://schemas.microsoft.com/office/drawing/2014/main" id="{E48D7E1E-0252-44CD-9533-75560C8E2B2F}"/>
              </a:ext>
            </a:extLst>
          </p:cNvPr>
          <p:cNvSpPr/>
          <p:nvPr userDrawn="1"/>
        </p:nvSpPr>
        <p:spPr>
          <a:xfrm>
            <a:off x="6321530" y="1947896"/>
            <a:ext cx="240480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9">
            <a:extLst>
              <a:ext uri="{FF2B5EF4-FFF2-40B4-BE49-F238E27FC236}">
                <a16:creationId xmlns:a16="http://schemas.microsoft.com/office/drawing/2014/main" id="{CE66E94B-3FC3-46AD-92D1-25195E5FBA62}"/>
              </a:ext>
            </a:extLst>
          </p:cNvPr>
          <p:cNvSpPr/>
          <p:nvPr userDrawn="1"/>
        </p:nvSpPr>
        <p:spPr>
          <a:xfrm>
            <a:off x="3471933" y="1947896"/>
            <a:ext cx="240571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Рисунок 2">
            <a:extLst>
              <a:ext uri="{FF2B5EF4-FFF2-40B4-BE49-F238E27FC236}">
                <a16:creationId xmlns:a16="http://schemas.microsoft.com/office/drawing/2014/main" id="{96ABD9B7-8F18-49B3-B638-4F264046C90E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475215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4" name="Рисунок 2">
            <a:extLst>
              <a:ext uri="{FF2B5EF4-FFF2-40B4-BE49-F238E27FC236}">
                <a16:creationId xmlns:a16="http://schemas.microsoft.com/office/drawing/2014/main" id="{9127D34D-9B1A-4C82-944C-C60729C0003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23066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5" name="Рисунок 2">
            <a:extLst>
              <a:ext uri="{FF2B5EF4-FFF2-40B4-BE49-F238E27FC236}">
                <a16:creationId xmlns:a16="http://schemas.microsoft.com/office/drawing/2014/main" id="{559F7FE1-0B87-42B3-8D89-ACFEDB0EF77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172453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852D14A3-0C3C-4222-BC34-BA85A3D8EA1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479683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8" name="Текст 2">
            <a:extLst>
              <a:ext uri="{FF2B5EF4-FFF2-40B4-BE49-F238E27FC236}">
                <a16:creationId xmlns:a16="http://schemas.microsoft.com/office/drawing/2014/main" id="{16B54265-29A4-45F6-8E4F-F0D66BF5E16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328825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9" name="Текст 2">
            <a:extLst>
              <a:ext uri="{FF2B5EF4-FFF2-40B4-BE49-F238E27FC236}">
                <a16:creationId xmlns:a16="http://schemas.microsoft.com/office/drawing/2014/main" id="{8F5CADDE-FB67-48D2-80F1-50325E6F9F6F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178212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29B87DC1-9901-40F8-9BAC-098C63509FFD}"/>
              </a:ext>
            </a:extLst>
          </p:cNvPr>
          <p:cNvSpPr/>
          <p:nvPr userDrawn="1"/>
        </p:nvSpPr>
        <p:spPr>
          <a:xfrm>
            <a:off x="625618" y="1947896"/>
            <a:ext cx="2405710" cy="39501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Рисунок 2">
            <a:extLst>
              <a:ext uri="{FF2B5EF4-FFF2-40B4-BE49-F238E27FC236}">
                <a16:creationId xmlns:a16="http://schemas.microsoft.com/office/drawing/2014/main" id="{FCE179FA-D27B-4C7F-98F8-37734CC013D9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628900" y="1947442"/>
            <a:ext cx="2401728" cy="1449238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38" name="Текст 2">
            <a:extLst>
              <a:ext uri="{FF2B5EF4-FFF2-40B4-BE49-F238E27FC236}">
                <a16:creationId xmlns:a16="http://schemas.microsoft.com/office/drawing/2014/main" id="{32ABFBC2-76BE-4598-9E42-C651178F464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33368" y="3692103"/>
            <a:ext cx="2390210" cy="220592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2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4C2A6FF9-69BB-452A-9D2D-47C24BB3A0A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97307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Рисунок 2">
            <a:extLst>
              <a:ext uri="{FF2B5EF4-FFF2-40B4-BE49-F238E27FC236}">
                <a16:creationId xmlns:a16="http://schemas.microsoft.com/office/drawing/2014/main" id="{3D8F36CF-F2BC-40FE-8EA2-F424781E050D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225615"/>
            <a:ext cx="6096000" cy="3295291"/>
          </a:xfrm>
          <a:prstGeom prst="rect">
            <a:avLst/>
          </a:prstGeom>
          <a:solidFill>
            <a:schemeClr val="bg2"/>
          </a:solidFill>
        </p:spPr>
        <p:txBody>
          <a:bodyPr/>
          <a:lstStyle/>
          <a:p>
            <a:endParaRPr lang="ru-RU"/>
          </a:p>
        </p:txBody>
      </p:sp>
      <p:sp>
        <p:nvSpPr>
          <p:cNvPr id="13" name="Текст 2">
            <a:extLst>
              <a:ext uri="{FF2B5EF4-FFF2-40B4-BE49-F238E27FC236}">
                <a16:creationId xmlns:a16="http://schemas.microsoft.com/office/drawing/2014/main" id="{5D9C513A-BFF6-4D92-99B6-BBC165113B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6000" y="2225615"/>
            <a:ext cx="5580062" cy="3295291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6" name="Заголовок 2">
            <a:extLst>
              <a:ext uri="{FF2B5EF4-FFF2-40B4-BE49-F238E27FC236}">
                <a16:creationId xmlns:a16="http://schemas.microsoft.com/office/drawing/2014/main" id="{C997A6B0-70D2-4CAA-A679-DD3DE39B09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4471246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: Rounded Corners 7">
            <a:extLst>
              <a:ext uri="{FF2B5EF4-FFF2-40B4-BE49-F238E27FC236}">
                <a16:creationId xmlns:a16="http://schemas.microsoft.com/office/drawing/2014/main" id="{2373DDA6-9FB5-499A-8FD9-8B91AF084A5F}"/>
              </a:ext>
            </a:extLst>
          </p:cNvPr>
          <p:cNvSpPr/>
          <p:nvPr userDrawn="1"/>
        </p:nvSpPr>
        <p:spPr>
          <a:xfrm>
            <a:off x="1265091" y="177281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 indent="-182563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9">
            <a:extLst>
              <a:ext uri="{FF2B5EF4-FFF2-40B4-BE49-F238E27FC236}">
                <a16:creationId xmlns:a16="http://schemas.microsoft.com/office/drawing/2014/main" id="{5717EE70-02C3-4FF3-A3CB-88A1B6779337}"/>
              </a:ext>
            </a:extLst>
          </p:cNvPr>
          <p:cNvSpPr/>
          <p:nvPr userDrawn="1"/>
        </p:nvSpPr>
        <p:spPr>
          <a:xfrm>
            <a:off x="6307018" y="177281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 indent="-182563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20">
            <a:extLst>
              <a:ext uri="{FF2B5EF4-FFF2-40B4-BE49-F238E27FC236}">
                <a16:creationId xmlns:a16="http://schemas.microsoft.com/office/drawing/2014/main" id="{397695A6-CB85-4FA1-81AE-A2D0D29782C0}"/>
              </a:ext>
            </a:extLst>
          </p:cNvPr>
          <p:cNvSpPr/>
          <p:nvPr userDrawn="1"/>
        </p:nvSpPr>
        <p:spPr>
          <a:xfrm>
            <a:off x="1265091" y="393305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lvl="0" indent="-285750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18" name="Rectangle: Rounded Corners 29">
            <a:extLst>
              <a:ext uri="{FF2B5EF4-FFF2-40B4-BE49-F238E27FC236}">
                <a16:creationId xmlns:a16="http://schemas.microsoft.com/office/drawing/2014/main" id="{60F7A21B-C033-43B8-8165-1712780DDCFA}"/>
              </a:ext>
            </a:extLst>
          </p:cNvPr>
          <p:cNvSpPr/>
          <p:nvPr userDrawn="1"/>
        </p:nvSpPr>
        <p:spPr>
          <a:xfrm>
            <a:off x="6307018" y="3933056"/>
            <a:ext cx="4628600" cy="1944216"/>
          </a:xfrm>
          <a:prstGeom prst="roundRect">
            <a:avLst>
              <a:gd name="adj" fmla="val 748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82563" lvl="0" indent="-182563">
              <a:spcAft>
                <a:spcPts val="600"/>
              </a:spcAft>
              <a:buFont typeface="Wingdings" panose="05000000000000000000" pitchFamily="2" charset="2"/>
              <a:buChar char="§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7EE481C6-F6D5-4BFC-A6CE-4D364E5B4EF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362974" y="1863725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5" name="Текст 2">
            <a:extLst>
              <a:ext uri="{FF2B5EF4-FFF2-40B4-BE49-F238E27FC236}">
                <a16:creationId xmlns:a16="http://schemas.microsoft.com/office/drawing/2014/main" id="{3F708CF0-C906-4B82-9DDD-E77D51D2FC9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6404678" y="1863724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6" name="Текст 2">
            <a:extLst>
              <a:ext uri="{FF2B5EF4-FFF2-40B4-BE49-F238E27FC236}">
                <a16:creationId xmlns:a16="http://schemas.microsoft.com/office/drawing/2014/main" id="{6A897CF2-2888-4A01-834D-21418F290DF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6404678" y="4018632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27" name="Текст 2">
            <a:extLst>
              <a:ext uri="{FF2B5EF4-FFF2-40B4-BE49-F238E27FC236}">
                <a16:creationId xmlns:a16="http://schemas.microsoft.com/office/drawing/2014/main" id="{7D14A4F8-CA94-4037-8472-6E06E9DF9952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362974" y="4033388"/>
            <a:ext cx="4441825" cy="1751013"/>
          </a:xfrm>
          <a:prstGeom prst="rect">
            <a:avLst/>
          </a:prstGeom>
        </p:spPr>
        <p:txBody>
          <a:bodyPr anchor="ctr"/>
          <a:lstStyle>
            <a:lvl1pPr marL="0" indent="0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ru-RU" dirty="0"/>
              <a:t>Образец текста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id="{E13B4367-2763-4939-BB98-BD3255F27690}"/>
              </a:ext>
            </a:extLst>
          </p:cNvPr>
          <p:cNvGrpSpPr/>
          <p:nvPr userDrawn="1"/>
        </p:nvGrpSpPr>
        <p:grpSpPr>
          <a:xfrm>
            <a:off x="5285910" y="3014954"/>
            <a:ext cx="1620180" cy="1620180"/>
            <a:chOff x="5285910" y="3014954"/>
            <a:chExt cx="1620180" cy="1620180"/>
          </a:xfrm>
        </p:grpSpPr>
        <p:sp>
          <p:nvSpPr>
            <p:cNvPr id="19" name="Oval 28">
              <a:extLst>
                <a:ext uri="{FF2B5EF4-FFF2-40B4-BE49-F238E27FC236}">
                  <a16:creationId xmlns:a16="http://schemas.microsoft.com/office/drawing/2014/main" id="{137E14FE-B026-4425-95EC-348ABBB6523B}"/>
                </a:ext>
              </a:extLst>
            </p:cNvPr>
            <p:cNvSpPr/>
            <p:nvPr userDrawn="1"/>
          </p:nvSpPr>
          <p:spPr>
            <a:xfrm>
              <a:off x="5285910" y="3014954"/>
              <a:ext cx="1620180" cy="162018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Oval 30">
              <a:extLst>
                <a:ext uri="{FF2B5EF4-FFF2-40B4-BE49-F238E27FC236}">
                  <a16:creationId xmlns:a16="http://schemas.microsoft.com/office/drawing/2014/main" id="{3A0F1D7B-3DF2-4CE6-AF34-AF1C8E108757}"/>
                </a:ext>
              </a:extLst>
            </p:cNvPr>
            <p:cNvSpPr/>
            <p:nvPr userDrawn="1"/>
          </p:nvSpPr>
          <p:spPr>
            <a:xfrm>
              <a:off x="5459394" y="3188438"/>
              <a:ext cx="1273212" cy="1273212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="1" dirty="0"/>
            </a:p>
          </p:txBody>
        </p:sp>
      </p:grpSp>
      <p:sp>
        <p:nvSpPr>
          <p:cNvPr id="6" name="Текст 5">
            <a:extLst>
              <a:ext uri="{FF2B5EF4-FFF2-40B4-BE49-F238E27FC236}">
                <a16:creationId xmlns:a16="http://schemas.microsoft.com/office/drawing/2014/main" id="{D55BFC40-6925-4E5F-BF1D-B29BAEF2328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5503385" y="3428538"/>
            <a:ext cx="1203325" cy="706437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1600">
                <a:solidFill>
                  <a:schemeClr val="bg1"/>
                </a:solidFill>
              </a:defRPr>
            </a:lvl1pPr>
          </a:lstStyle>
          <a:p>
            <a:pPr lvl="0"/>
            <a:endParaRPr lang="ru-RU" dirty="0"/>
          </a:p>
        </p:txBody>
      </p:sp>
      <p:sp>
        <p:nvSpPr>
          <p:cNvPr id="22" name="Заголовок 2">
            <a:extLst>
              <a:ext uri="{FF2B5EF4-FFF2-40B4-BE49-F238E27FC236}">
                <a16:creationId xmlns:a16="http://schemas.microsoft.com/office/drawing/2014/main" id="{D78E191B-0393-4AEF-BFE5-CB7708539E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78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972122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F3A68A85-C08C-4ABB-AEA4-8BE0D6D1CF8B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3429003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19" name="Picture Placeholder 18">
            <a:extLst>
              <a:ext uri="{FF2B5EF4-FFF2-40B4-BE49-F238E27FC236}">
                <a16:creationId xmlns:a16="http://schemas.microsoft.com/office/drawing/2014/main" id="{D6DA1285-73AF-49B0-90CB-4BC58CA6EAF9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048000" y="4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B3F9DBF3-29C5-4EC1-B842-B1C97FD36585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6096000" y="3429001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42289922-FE00-4DA4-BBAB-3A9DF040638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144000" y="2"/>
            <a:ext cx="3048000" cy="3428999"/>
          </a:xfrm>
          <a:custGeom>
            <a:avLst/>
            <a:gdLst>
              <a:gd name="connsiteX0" fmla="*/ 0 w 3048000"/>
              <a:gd name="connsiteY0" fmla="*/ 0 h 3428999"/>
              <a:gd name="connsiteX1" fmla="*/ 3048000 w 3048000"/>
              <a:gd name="connsiteY1" fmla="*/ 0 h 3428999"/>
              <a:gd name="connsiteX2" fmla="*/ 3048000 w 3048000"/>
              <a:gd name="connsiteY2" fmla="*/ 3428999 h 3428999"/>
              <a:gd name="connsiteX3" fmla="*/ 0 w 3048000"/>
              <a:gd name="connsiteY3" fmla="*/ 3428999 h 3428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3428999">
                <a:moveTo>
                  <a:pt x="0" y="0"/>
                </a:moveTo>
                <a:lnTo>
                  <a:pt x="3048000" y="0"/>
                </a:lnTo>
                <a:lnTo>
                  <a:pt x="3048000" y="3428999"/>
                </a:lnTo>
                <a:lnTo>
                  <a:pt x="0" y="3428999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>
            <a:no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600">
                <a:solidFill>
                  <a:schemeClr val="bg1">
                    <a:lumMod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ru-RU" dirty="0"/>
              <a:t>Рисунок</a:t>
            </a:r>
            <a:endParaRPr lang="en-US" dirty="0"/>
          </a:p>
          <a:p>
            <a:endParaRPr lang="en-US" dirty="0"/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67A5494-FED7-44D7-91F7-215DFE5B18F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0" y="1"/>
            <a:ext cx="3048000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8" name="Текст 2">
            <a:extLst>
              <a:ext uri="{FF2B5EF4-FFF2-40B4-BE49-F238E27FC236}">
                <a16:creationId xmlns:a16="http://schemas.microsoft.com/office/drawing/2014/main" id="{38B453D8-9238-49FC-A26F-761C86F49A8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095999" y="0"/>
            <a:ext cx="3047999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9" name="Текст 2">
            <a:extLst>
              <a:ext uri="{FF2B5EF4-FFF2-40B4-BE49-F238E27FC236}">
                <a16:creationId xmlns:a16="http://schemas.microsoft.com/office/drawing/2014/main" id="{36E3C913-E243-4987-82F4-5A5B0C36AB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43998" y="3439064"/>
            <a:ext cx="3047999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  <p:sp>
        <p:nvSpPr>
          <p:cNvPr id="10" name="Текст 2">
            <a:extLst>
              <a:ext uri="{FF2B5EF4-FFF2-40B4-BE49-F238E27FC236}">
                <a16:creationId xmlns:a16="http://schemas.microsoft.com/office/drawing/2014/main" id="{C40BBE00-6393-4074-B35A-E68BF32D6C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056626" y="3439064"/>
            <a:ext cx="3048000" cy="3428996"/>
          </a:xfrm>
          <a:prstGeom prst="rect">
            <a:avLst/>
          </a:prstGeom>
        </p:spPr>
        <p:txBody>
          <a:bodyPr anchor="ctr"/>
          <a:lstStyle>
            <a:lvl1pPr marL="0" indent="0" algn="ctr">
              <a:buFontTx/>
              <a:buNone/>
              <a:defRPr sz="2800">
                <a:solidFill>
                  <a:schemeClr val="tx1"/>
                </a:solidFill>
                <a:latin typeface="+mj-lt"/>
              </a:defRPr>
            </a:lvl1pPr>
          </a:lstStyle>
          <a:p>
            <a:pPr lvl="0"/>
            <a:r>
              <a:rPr lang="ru-RU" dirty="0"/>
              <a:t>Текст</a:t>
            </a:r>
          </a:p>
        </p:txBody>
      </p:sp>
    </p:spTree>
    <p:extLst>
      <p:ext uri="{BB962C8B-B14F-4D97-AF65-F5344CB8AC3E}">
        <p14:creationId xmlns:p14="http://schemas.microsoft.com/office/powerpoint/2010/main" val="2627369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8">
            <a:extLst>
              <a:ext uri="{FF2B5EF4-FFF2-40B4-BE49-F238E27FC236}">
                <a16:creationId xmlns:a16="http://schemas.microsoft.com/office/drawing/2014/main" id="{04D0443B-8B25-4753-97BC-7ACC251051A1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290482" y="1493683"/>
            <a:ext cx="3176411" cy="187328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9" name="Рисунок 8">
            <a:extLst>
              <a:ext uri="{FF2B5EF4-FFF2-40B4-BE49-F238E27FC236}">
                <a16:creationId xmlns:a16="http://schemas.microsoft.com/office/drawing/2014/main" id="{3414EF02-61F3-4BCD-9FE6-7540ECF1D09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518082" y="3907760"/>
            <a:ext cx="3176411" cy="1873285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8" name="Рисунок 8">
            <a:extLst>
              <a:ext uri="{FF2B5EF4-FFF2-40B4-BE49-F238E27FC236}">
                <a16:creationId xmlns:a16="http://schemas.microsoft.com/office/drawing/2014/main" id="{C7F61115-1220-4340-A824-31B2C776CFE7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4404282" y="3907760"/>
            <a:ext cx="3176411" cy="1873285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7" name="Рисунок 8">
            <a:extLst>
              <a:ext uri="{FF2B5EF4-FFF2-40B4-BE49-F238E27FC236}">
                <a16:creationId xmlns:a16="http://schemas.microsoft.com/office/drawing/2014/main" id="{A3CFCED5-5D53-4B0C-9800-2784DBA52F2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8290482" y="3907760"/>
            <a:ext cx="3176411" cy="1873285"/>
          </a:xfrm>
          <a:prstGeom prst="rect">
            <a:avLst/>
          </a:prstGeom>
          <a:solidFill>
            <a:schemeClr val="bg2"/>
          </a:solidFill>
          <a:effectLst/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5" name="Рисунок 8">
            <a:extLst>
              <a:ext uri="{FF2B5EF4-FFF2-40B4-BE49-F238E27FC236}">
                <a16:creationId xmlns:a16="http://schemas.microsoft.com/office/drawing/2014/main" id="{F3FBBD1E-C48A-494C-8A31-8E03E2CC74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18082" y="1493683"/>
            <a:ext cx="3176411" cy="187328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14" name="Рисунок 8">
            <a:extLst>
              <a:ext uri="{FF2B5EF4-FFF2-40B4-BE49-F238E27FC236}">
                <a16:creationId xmlns:a16="http://schemas.microsoft.com/office/drawing/2014/main" id="{E59BA82F-51B7-481C-915C-CF24D5E8726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4404282" y="1493683"/>
            <a:ext cx="3176411" cy="1873285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20" name="Заголовок 2">
            <a:extLst>
              <a:ext uri="{FF2B5EF4-FFF2-40B4-BE49-F238E27FC236}">
                <a16:creationId xmlns:a16="http://schemas.microsoft.com/office/drawing/2014/main" id="{98AD1BA8-06A1-4573-9ADF-6280EF1AEA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2130" y="399631"/>
            <a:ext cx="10865180" cy="695924"/>
          </a:xfrm>
          <a:prstGeom prst="rect">
            <a:avLst/>
          </a:prstGeom>
        </p:spPr>
        <p:txBody>
          <a:bodyPr anchor="ctr"/>
          <a:lstStyle>
            <a:lvl1pPr>
              <a:defRPr sz="2800" b="1">
                <a:latin typeface="+mj-lt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177854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0" name="Picture Placeholder 8"/>
          <p:cNvSpPr>
            <a:spLocks noGrp="1"/>
          </p:cNvSpPr>
          <p:nvPr>
            <p:ph type="pic" sz="quarter" idx="11"/>
          </p:nvPr>
        </p:nvSpPr>
        <p:spPr>
          <a:xfrm>
            <a:off x="6096000" y="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1" name="Picture Placeholder 8"/>
          <p:cNvSpPr>
            <a:spLocks noGrp="1"/>
          </p:cNvSpPr>
          <p:nvPr>
            <p:ph type="pic" sz="quarter" idx="12"/>
          </p:nvPr>
        </p:nvSpPr>
        <p:spPr>
          <a:xfrm>
            <a:off x="6096000" y="342900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12" name="Picture Placeholder 8"/>
          <p:cNvSpPr>
            <a:spLocks noGrp="1"/>
          </p:cNvSpPr>
          <p:nvPr>
            <p:ph type="pic" sz="quarter" idx="13"/>
          </p:nvPr>
        </p:nvSpPr>
        <p:spPr>
          <a:xfrm>
            <a:off x="0" y="3429000"/>
            <a:ext cx="6096000" cy="3429000"/>
          </a:xfrm>
          <a:ln>
            <a:noFill/>
          </a:ln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436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682E0A-412B-A042-AF23-DF14687106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504B748-9B7E-910D-BF20-50BB3CA8561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2113FB-3642-CDF0-5985-6C24C2EF7F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FC5683-C26A-1EA9-DD9D-094733939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B8C416C-9609-2331-B86F-6FD2EFF5B8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72659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D6BEB6-61F2-8554-DA61-C9B2D5DE2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262F38-A951-64E0-7161-65FEBEC831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0FA3E5-6AB3-0E2C-7D3C-E5001183FB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4BE5B4-0578-197B-A811-0659A47A9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7F82BF-2660-2857-21E2-3E3E770750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374635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7DD602-337A-1732-C3F4-55190D2913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CB1CB46-7E61-CA3D-7F51-DE3A593D3D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0FCC96F-7EC7-6219-8ADC-5A0E8C6A7C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EF1258-DFEC-F170-0BA8-15E9ECC96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D2BAFB3-276E-0AFE-9653-101BF56403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21566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47D0599-92E3-34D8-3A7C-62E54B9207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FF27F1F-5E73-5B51-CE69-3A706FDFC4E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8ED889D-C84A-CBE9-4346-A5628CDD7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9A3EF0B-3461-BFB1-98DD-9B6BFE4701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5B3EFCE-1FC6-89C4-A36D-C05AAA3CF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D78EB1A1-FA90-1A53-CFFA-C4FFF2A76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67865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0A5109C-9991-B5A9-3DA5-A4EE66DA40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A9C1809-37DC-712D-1DC7-076AB7F11D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58F297-FB57-0DE7-9E6C-3A8CE97CA4E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14DE169-C0E8-92F1-F089-4F49558AB3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48CFD56A-87C4-C452-3234-79EA1D846B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7DA0BE9C-2B7B-43E5-11C5-C73CA55BB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6EE9B017-218A-3C70-29F0-C359C644C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C7AF4097-3293-07A0-19D4-B3C867139A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1820202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30E064-61AD-1ECF-0930-150E453FF8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47EDC5AA-7C2B-8430-30A8-682D54AA45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FCC3A4D-711E-D03F-18C8-117E6FC687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69E8CDA1-5373-EF52-0EE6-0122DBB932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0197837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3658232-A396-CE29-6101-3A18095B3A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CC7CC045-2E0C-4DFA-F0BF-0F6D2D51C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49E5D38-EC12-4ADC-FEA7-F17A37DF83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439182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0FBB46B-7C5C-85DB-DD39-7D7919B0F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8C575D9-EE69-E1F5-DA96-3C2CE478BA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CE3DEEC-9AA0-AD61-42A1-AC11B39BC11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740CD2B-CED9-8AE4-D70B-2E0E931C68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FE6D8E4-2857-F024-622C-16ECFC264E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ED4751D-F8BF-2823-8AD3-5E46B6DD4B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146298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C803B5-456E-2575-63E1-CB186C1100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30D358E-74CF-B85C-52C5-2BF96AA041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ADA8850E-F470-ED14-948B-D579B995F0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EC77C57-AB0E-9F05-10EF-7A9BADC5B7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DCE51F3-FE2C-8D59-0F18-C6F5CBB7FA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41D80D4-A8D5-35D8-3863-239337524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9817457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2A9F23E-B548-A439-9F82-BA9F25F4C9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455383CB-22DD-29A9-B601-6BC046461A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1BDBEF9-72D2-5C12-2A20-8BBDD3AFA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DD3A9EE-9A3D-8DDB-1968-A82674B281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BC4924E-6C06-4F13-9973-5FC815221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505308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989DAA8-4892-776E-F5F6-245ADEB5874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E074C25-5C55-1916-B228-3883CA6F153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D49B41D-3DBF-D6F7-6121-510DE76685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11BE09-6DF1-5500-930E-D112DABA5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3F9320-665D-F390-407C-E99C3ED7A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523958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FB37198-1F4B-B56E-5651-36AC9F4F26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B4BBD57D-FA86-BD34-E829-E2DD3FE7EA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2218B00-DE4D-5F5F-4226-3B69A528DB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19175" y="44323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smtClean="0"/>
              <a:pPr/>
              <a:t>2/1/2024</a:t>
            </a:fld>
            <a:endParaRPr lang="en-US" dirty="0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041815F-73B1-B00A-FEC1-51269127A9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762375" y="443230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CDC5EED-661F-12B2-88C1-4DBD7E37FC3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7877175" y="444500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Text Box 10">
            <a:extLst>
              <a:ext uri="{FF2B5EF4-FFF2-40B4-BE49-F238E27FC236}">
                <a16:creationId xmlns:a16="http://schemas.microsoft.com/office/drawing/2014/main" id="{66C0BAA7-0A64-06DF-66A2-88717233809F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459866" y="6466314"/>
            <a:ext cx="230187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 eaLnBrk="1" fontAlgn="auto" hangingPunct="1">
              <a:spcBef>
                <a:spcPct val="50000"/>
              </a:spcBef>
              <a:spcAft>
                <a:spcPts val="0"/>
              </a:spcAft>
              <a:defRPr/>
            </a:pPr>
            <a:fld id="{C6EC25B1-B2BA-4F6F-9412-6E4C375258E9}" type="slidenum">
              <a:rPr lang="en-US" sz="1400" smtClean="0">
                <a:solidFill>
                  <a:schemeClr val="tx1">
                    <a:lumMod val="90000"/>
                    <a:lumOff val="10000"/>
                  </a:schemeClr>
                </a:solidFill>
                <a:latin typeface="+mn-lt"/>
                <a:cs typeface="+mn-cs"/>
              </a:rPr>
              <a:pPr algn="r" eaLnBrk="1" fontAlgn="auto" hangingPunct="1">
                <a:spcBef>
                  <a:spcPct val="50000"/>
                </a:spcBef>
                <a:spcAft>
                  <a:spcPts val="0"/>
                </a:spcAft>
                <a:defRPr/>
              </a:pPr>
              <a:t>‹#›</a:t>
            </a:fld>
            <a:endParaRPr lang="en-US" sz="1200" dirty="0">
              <a:solidFill>
                <a:schemeClr val="tx1">
                  <a:lumMod val="90000"/>
                  <a:lumOff val="1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9" name="Text Box 15">
            <a:extLst>
              <a:ext uri="{FF2B5EF4-FFF2-40B4-BE49-F238E27FC236}">
                <a16:creationId xmlns:a16="http://schemas.microsoft.com/office/drawing/2014/main" id="{EE5BEA1B-2552-4D1A-A59D-D735CEEE9683}"/>
              </a:ext>
            </a:extLst>
          </p:cNvPr>
          <p:cNvSpPr txBox="1">
            <a:spLocks noChangeArrowheads="1"/>
          </p:cNvSpPr>
          <p:nvPr userDrawn="1"/>
        </p:nvSpPr>
        <p:spPr bwMode="auto">
          <a:xfrm>
            <a:off x="1187126" y="6456278"/>
            <a:ext cx="109440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r>
              <a:rPr lang="en-US" sz="1200" dirty="0">
                <a:solidFill>
                  <a:schemeClr val="bg1"/>
                </a:solidFill>
                <a:latin typeface="+mn-lt"/>
                <a:cs typeface="+mn-cs"/>
              </a:rPr>
              <a:t>| </a:t>
            </a:r>
            <a:r>
              <a:rPr lang="ru-RU" sz="1400" dirty="0">
                <a:solidFill>
                  <a:schemeClr val="tx1"/>
                </a:solidFill>
              </a:rPr>
              <a:t>Итоги контрольно-надзорной деятельности в 2023 году</a:t>
            </a:r>
          </a:p>
        </p:txBody>
      </p:sp>
      <p:sp>
        <p:nvSpPr>
          <p:cNvPr id="10" name="Заголовок 12">
            <a:extLst>
              <a:ext uri="{FF2B5EF4-FFF2-40B4-BE49-F238E27FC236}">
                <a16:creationId xmlns:a16="http://schemas.microsoft.com/office/drawing/2014/main" id="{05E26233-538F-7BED-B80E-FB1BFEF5A000}"/>
              </a:ext>
            </a:extLst>
          </p:cNvPr>
          <p:cNvSpPr txBox="1">
            <a:spLocks/>
          </p:cNvSpPr>
          <p:nvPr userDrawn="1"/>
        </p:nvSpPr>
        <p:spPr>
          <a:xfrm>
            <a:off x="546137" y="401722"/>
            <a:ext cx="11112673" cy="675001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sp>
        <p:nvSpPr>
          <p:cNvPr id="11" name="Заголовок 2">
            <a:extLst>
              <a:ext uri="{FF2B5EF4-FFF2-40B4-BE49-F238E27FC236}">
                <a16:creationId xmlns:a16="http://schemas.microsoft.com/office/drawing/2014/main" id="{3F4EF620-2013-A9CE-687C-0F7D122ECA68}"/>
              </a:ext>
            </a:extLst>
          </p:cNvPr>
          <p:cNvSpPr txBox="1">
            <a:spLocks/>
          </p:cNvSpPr>
          <p:nvPr userDrawn="1"/>
        </p:nvSpPr>
        <p:spPr>
          <a:xfrm>
            <a:off x="515938" y="399631"/>
            <a:ext cx="11160125" cy="695924"/>
          </a:xfrm>
          <a:prstGeom prst="rect">
            <a:avLst/>
          </a:prstGeom>
        </p:spPr>
        <p:txBody>
          <a:bodyPr anchor="ctr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b="1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D3EC663C-A731-6523-95B0-38B232E34BD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69" t="45515" r="61273" b="42364"/>
          <a:stretch/>
        </p:blipFill>
        <p:spPr>
          <a:xfrm>
            <a:off x="60874" y="6466314"/>
            <a:ext cx="970525" cy="2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007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9" r:id="rId1"/>
    <p:sldLayoutId id="2147483820" r:id="rId2"/>
    <p:sldLayoutId id="2147483821" r:id="rId3"/>
    <p:sldLayoutId id="2147483822" r:id="rId4"/>
    <p:sldLayoutId id="2147483823" r:id="rId5"/>
    <p:sldLayoutId id="2147483824" r:id="rId6"/>
    <p:sldLayoutId id="2147483825" r:id="rId7"/>
    <p:sldLayoutId id="2147483826" r:id="rId8"/>
    <p:sldLayoutId id="2147483827" r:id="rId9"/>
    <p:sldLayoutId id="2147483828" r:id="rId10"/>
    <p:sldLayoutId id="2147483829" r:id="rId11"/>
    <p:sldLayoutId id="2147483830" r:id="rId12"/>
    <p:sldLayoutId id="2147483831" r:id="rId13"/>
    <p:sldLayoutId id="2147483662" r:id="rId14"/>
    <p:sldLayoutId id="2147483702" r:id="rId15"/>
    <p:sldLayoutId id="2147483689" r:id="rId16"/>
    <p:sldLayoutId id="2147483703" r:id="rId17"/>
    <p:sldLayoutId id="2147483688" r:id="rId18"/>
    <p:sldLayoutId id="2147483699" r:id="rId19"/>
    <p:sldLayoutId id="2147483693" r:id="rId20"/>
    <p:sldLayoutId id="2147483690" r:id="rId21"/>
    <p:sldLayoutId id="2147483844" r:id="rId22"/>
    <p:sldLayoutId id="2147483845" r:id="rId23"/>
    <p:sldLayoutId id="2147483694" r:id="rId24"/>
    <p:sldLayoutId id="2147483691" r:id="rId25"/>
    <p:sldLayoutId id="2147483701" r:id="rId26"/>
    <p:sldLayoutId id="2147483692" r:id="rId27"/>
    <p:sldLayoutId id="2147483680" r:id="rId28"/>
    <p:sldLayoutId id="2147483677" r:id="rId29"/>
    <p:sldLayoutId id="2147483675" r:id="rId30"/>
    <p:sldLayoutId id="2147483672" r:id="rId31"/>
    <p:sldLayoutId id="2147483666" r:id="rId32"/>
    <p:sldLayoutId id="2147483679" r:id="rId33"/>
    <p:sldLayoutId id="2147483697" r:id="rId34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  <p15:guide id="3" orient="horz" pos="935" userDrawn="1">
          <p15:clr>
            <a:srgbClr val="F26B43"/>
          </p15:clr>
        </p15:guide>
        <p15:guide id="4" orient="horz" pos="3974" userDrawn="1">
          <p15:clr>
            <a:srgbClr val="F26B43"/>
          </p15:clr>
        </p15:guide>
        <p15:guide id="5" pos="7355" userDrawn="1">
          <p15:clr>
            <a:srgbClr val="F26B43"/>
          </p15:clr>
        </p15:guide>
        <p15:guide id="6" pos="325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0BEEC-93BC-2620-85A0-5BDD6BEBC0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F5F758-9EA4-A5B6-FC40-72FD13793C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495F620-A850-94D8-9A6F-FE6BF0FB63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075AF-1881-4A30-9A80-DF31215379B2}" type="datetimeFigureOut">
              <a:rPr lang="ru-RU" smtClean="0"/>
              <a:t>01.02.2024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4C800A8-58D3-0C32-BCD1-6672E57E31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B3C2C6C-9A31-D75B-C6E8-19A1ED5A47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0C0AAA1-D097-4917-B595-06FB76A459A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27574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3" r:id="rId1"/>
    <p:sldLayoutId id="2147483834" r:id="rId2"/>
    <p:sldLayoutId id="2147483835" r:id="rId3"/>
    <p:sldLayoutId id="2147483836" r:id="rId4"/>
    <p:sldLayoutId id="2147483837" r:id="rId5"/>
    <p:sldLayoutId id="2147483838" r:id="rId6"/>
    <p:sldLayoutId id="2147483839" r:id="rId7"/>
    <p:sldLayoutId id="2147483840" r:id="rId8"/>
    <p:sldLayoutId id="2147483841" r:id="rId9"/>
    <p:sldLayoutId id="2147483842" r:id="rId10"/>
    <p:sldLayoutId id="21474838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Изображение выглядит как внешний, трава, здание, часы&#10;&#10;Автоматически созданное описание">
            <a:extLst>
              <a:ext uri="{FF2B5EF4-FFF2-40B4-BE49-F238E27FC236}">
                <a16:creationId xmlns:a16="http://schemas.microsoft.com/office/drawing/2014/main" id="{C188F277-57D9-42E6-80B3-415DA19FF59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000" b="14000"/>
          <a:stretch/>
        </p:blipFill>
        <p:spPr/>
      </p:pic>
      <p:sp>
        <p:nvSpPr>
          <p:cNvPr id="22" name="Текст 21">
            <a:extLst>
              <a:ext uri="{FF2B5EF4-FFF2-40B4-BE49-F238E27FC236}">
                <a16:creationId xmlns:a16="http://schemas.microsoft.com/office/drawing/2014/main" id="{FFE18F8A-7DC3-4B7C-86D9-8A47A62B368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r>
              <a:rPr lang="ru-RU" dirty="0"/>
              <a:t>Государственная инспекция строительного надзора Курской области</a:t>
            </a:r>
          </a:p>
        </p:txBody>
      </p:sp>
      <p:sp>
        <p:nvSpPr>
          <p:cNvPr id="15" name="Текст 14">
            <a:extLst>
              <a:ext uri="{FF2B5EF4-FFF2-40B4-BE49-F238E27FC236}">
                <a16:creationId xmlns:a16="http://schemas.microsoft.com/office/drawing/2014/main" id="{A5141AA3-E1DA-491E-964B-826774549A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208896" y="4060960"/>
            <a:ext cx="9633916" cy="1468701"/>
          </a:xfrm>
          <a:noFill/>
        </p:spPr>
        <p:txBody>
          <a:bodyPr/>
          <a:lstStyle/>
          <a:p>
            <a:r>
              <a:rPr lang="ru-RU" dirty="0">
                <a:solidFill>
                  <a:srgbClr val="FF4612"/>
                </a:solidFill>
              </a:rPr>
              <a:t>Итоги контрольно-надзорной деятельности в 202</a:t>
            </a:r>
            <a:r>
              <a:rPr lang="en-US" dirty="0">
                <a:solidFill>
                  <a:srgbClr val="FF4612"/>
                </a:solidFill>
              </a:rPr>
              <a:t>3</a:t>
            </a:r>
            <a:r>
              <a:rPr lang="ru-RU" dirty="0">
                <a:solidFill>
                  <a:srgbClr val="FF4612"/>
                </a:solidFill>
              </a:rPr>
              <a:t> году</a:t>
            </a:r>
          </a:p>
        </p:txBody>
      </p:sp>
      <p:sp>
        <p:nvSpPr>
          <p:cNvPr id="21" name="Текст 20">
            <a:extLst>
              <a:ext uri="{FF2B5EF4-FFF2-40B4-BE49-F238E27FC236}">
                <a16:creationId xmlns:a16="http://schemas.microsoft.com/office/drawing/2014/main" id="{FC3C58A3-1C95-4EEC-AA2D-BFCECA38ABE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ru-RU" dirty="0"/>
              <a:t>Березникова Татьяна Дмитриевна,                                                                                                                      начальник инспекции</a:t>
            </a:r>
          </a:p>
        </p:txBody>
      </p:sp>
      <p:sp>
        <p:nvSpPr>
          <p:cNvPr id="20" name="Текст 19">
            <a:extLst>
              <a:ext uri="{FF2B5EF4-FFF2-40B4-BE49-F238E27FC236}">
                <a16:creationId xmlns:a16="http://schemas.microsoft.com/office/drawing/2014/main" id="{54F8B617-8724-4F83-BB90-CB4089909750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pPr algn="ctr"/>
            <a:r>
              <a:rPr lang="ru-RU" sz="1600" dirty="0"/>
              <a:t>Курск, январь 2024 г.</a:t>
            </a:r>
          </a:p>
        </p:txBody>
      </p:sp>
      <p:sp>
        <p:nvSpPr>
          <p:cNvPr id="39" name="Прямоугольник 38">
            <a:extLst>
              <a:ext uri="{FF2B5EF4-FFF2-40B4-BE49-F238E27FC236}">
                <a16:creationId xmlns:a16="http://schemas.microsoft.com/office/drawing/2014/main" id="{1DCBFE0F-5077-4AD5-A604-06AEABCDA0C0}"/>
              </a:ext>
            </a:extLst>
          </p:cNvPr>
          <p:cNvSpPr/>
          <p:nvPr/>
        </p:nvSpPr>
        <p:spPr>
          <a:xfrm>
            <a:off x="0" y="-29649"/>
            <a:ext cx="12192000" cy="3429000"/>
          </a:xfrm>
          <a:prstGeom prst="rect">
            <a:avLst/>
          </a:prstGeom>
          <a:solidFill>
            <a:schemeClr val="bg2">
              <a:lumMod val="1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25524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E34B8-0383-3D4F-704D-8ACDA532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4612"/>
                </a:solidFill>
              </a:rPr>
              <a:t>Виды ОКС, в отношении которых осуществляется региональный государственный строительный надзор</a:t>
            </a:r>
          </a:p>
        </p:txBody>
      </p:sp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646A89F-0E83-B078-F9FF-2A86928235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31347569"/>
              </p:ext>
            </p:extLst>
          </p:nvPr>
        </p:nvGraphicFramePr>
        <p:xfrm>
          <a:off x="1896420" y="1095555"/>
          <a:ext cx="8128000" cy="532171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590885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E34B8-0383-3D4F-704D-8ACDA532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4612"/>
                </a:solidFill>
              </a:rPr>
              <a:t>Регистрация объектов капитального строительства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FB4FB3E-5D9B-8ED8-6F54-0A16D19286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394498"/>
              </p:ext>
            </p:extLst>
          </p:nvPr>
        </p:nvGraphicFramePr>
        <p:xfrm>
          <a:off x="1896420" y="103970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1857882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E34B8-0383-3D4F-704D-8ACDA532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4612"/>
                </a:solidFill>
              </a:rPr>
              <a:t>Проведение контрольно-надзорных мероприятий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FB4FB3E-5D9B-8ED8-6F54-0A16D19286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2020303"/>
              </p:ext>
            </p:extLst>
          </p:nvPr>
        </p:nvGraphicFramePr>
        <p:xfrm>
          <a:off x="1896420" y="1039702"/>
          <a:ext cx="8128000" cy="541866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88153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B646A89F-0E83-B078-F9FF-2A869282353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1025594"/>
              </p:ext>
            </p:extLst>
          </p:nvPr>
        </p:nvGraphicFramePr>
        <p:xfrm>
          <a:off x="1896420" y="1095555"/>
          <a:ext cx="8128000" cy="50004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Заголовок 1">
            <a:extLst>
              <a:ext uri="{FF2B5EF4-FFF2-40B4-BE49-F238E27FC236}">
                <a16:creationId xmlns:a16="http://schemas.microsoft.com/office/drawing/2014/main" id="{3F99BEBD-7AB4-7349-D137-D1FD93ED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050" y="400050"/>
            <a:ext cx="10866438" cy="695325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solidFill>
                  <a:srgbClr val="FF4612"/>
                </a:solidFill>
              </a:rPr>
              <a:t>Проведение КНМ в отношении поднадзорных ОКС по видам</a:t>
            </a:r>
          </a:p>
        </p:txBody>
      </p:sp>
    </p:spTree>
    <p:extLst>
      <p:ext uri="{BB962C8B-B14F-4D97-AF65-F5344CB8AC3E}">
        <p14:creationId xmlns:p14="http://schemas.microsoft.com/office/powerpoint/2010/main" val="3802676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5FE34B8-0383-3D4F-704D-8ACDA532C7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dirty="0">
                <a:solidFill>
                  <a:srgbClr val="FF4612"/>
                </a:solidFill>
              </a:rPr>
              <a:t>Выдача заключений о соответствии</a:t>
            </a:r>
            <a:r>
              <a:rPr lang="en-US" dirty="0">
                <a:solidFill>
                  <a:srgbClr val="FF4612"/>
                </a:solidFill>
              </a:rPr>
              <a:t> </a:t>
            </a:r>
            <a:r>
              <a:rPr lang="ru-RU" dirty="0">
                <a:solidFill>
                  <a:srgbClr val="FF4612"/>
                </a:solidFill>
              </a:rPr>
              <a:t>проектной документации по видам ОКС</a:t>
            </a:r>
          </a:p>
        </p:txBody>
      </p:sp>
      <p:graphicFrame>
        <p:nvGraphicFramePr>
          <p:cNvPr id="6" name="Диаграмма 5">
            <a:extLst>
              <a:ext uri="{FF2B5EF4-FFF2-40B4-BE49-F238E27FC236}">
                <a16:creationId xmlns:a16="http://schemas.microsoft.com/office/drawing/2014/main" id="{9FB4FB3E-5D9B-8ED8-6F54-0A16D19286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98302893"/>
              </p:ext>
            </p:extLst>
          </p:nvPr>
        </p:nvGraphicFramePr>
        <p:xfrm>
          <a:off x="1896420" y="1039703"/>
          <a:ext cx="8128000" cy="520869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9527512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Специальное оформление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3959</TotalTime>
  <Words>66</Words>
  <Application>Microsoft Office PowerPoint</Application>
  <PresentationFormat>Широкоэкранный</PresentationFormat>
  <Paragraphs>15</Paragraphs>
  <Slides>6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2</vt:i4>
      </vt:variant>
      <vt:variant>
        <vt:lpstr>Заголовки слайдов</vt:lpstr>
      </vt:variant>
      <vt:variant>
        <vt:i4>6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Тема Office</vt:lpstr>
      <vt:lpstr>Специальное оформление</vt:lpstr>
      <vt:lpstr>Презентация PowerPoint</vt:lpstr>
      <vt:lpstr>Виды ОКС, в отношении которых осуществляется региональный государственный строительный надзор</vt:lpstr>
      <vt:lpstr>Регистрация объектов капитального строительства</vt:lpstr>
      <vt:lpstr>Проведение контрольно-надзорных мероприятий</vt:lpstr>
      <vt:lpstr>Проведение КНМ в отношении поднадзорных ОКС по видам</vt:lpstr>
      <vt:lpstr>Выдача заключений о соответствии проектной документации по видам ОКС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stroy</dc:creator>
  <cp:lastModifiedBy>volkova.l.a@outlook.com</cp:lastModifiedBy>
  <cp:revision>1460</cp:revision>
  <dcterms:created xsi:type="dcterms:W3CDTF">2018-08-30T06:48:50Z</dcterms:created>
  <dcterms:modified xsi:type="dcterms:W3CDTF">2024-02-01T14:36:59Z</dcterms:modified>
</cp:coreProperties>
</file>